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png"/>
  <Override PartName="/ppt/media/image11.jpg" ContentType="image/png"/>
  <Override PartName="/ppt/media/image12.jpg" ContentType="image/png"/>
  <Override PartName="/ppt/media/image13.jpg" ContentType="image/png"/>
  <Override PartName="/ppt/media/image14.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4"/>
  </p:notesMasterIdLst>
  <p:handoutMasterIdLst>
    <p:handoutMasterId r:id="rId15"/>
  </p:handoutMasterIdLst>
  <p:sldIdLst>
    <p:sldId id="257" r:id="rId2"/>
    <p:sldId id="258" r:id="rId3"/>
    <p:sldId id="267" r:id="rId4"/>
    <p:sldId id="272" r:id="rId5"/>
    <p:sldId id="270" r:id="rId6"/>
    <p:sldId id="277" r:id="rId7"/>
    <p:sldId id="265" r:id="rId8"/>
    <p:sldId id="278" r:id="rId9"/>
    <p:sldId id="274" r:id="rId10"/>
    <p:sldId id="260" r:id="rId11"/>
    <p:sldId id="276" r:id="rId12"/>
    <p:sldId id="268" r:id="rId13"/>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5" d="100"/>
          <a:sy n="75" d="100"/>
        </p:scale>
        <p:origin x="186"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0" d="100"/>
          <a:sy n="120" d="100"/>
        </p:scale>
        <p:origin x="504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1" qsCatId="simple" csTypeId="urn:microsoft.com/office/officeart/2005/8/colors/accent1_2" csCatId="accent1" phldr="1"/>
      <dgm:spPr/>
      <dgm:t>
        <a:bodyPr rtlCol="0"/>
        <a:lstStyle/>
        <a:p>
          <a:pPr rtl="0"/>
          <a:endParaRPr lang="en-US"/>
        </a:p>
      </dgm:t>
    </dgm:pt>
    <dgm:pt modelId="{5FC34D3A-C8D4-483C-8695-507470E74D50}">
      <dgm:prSet/>
      <dgm:spPr/>
      <dgm:t>
        <a:bodyPr rtlCol="0"/>
        <a:lstStyle/>
        <a:p>
          <a:pPr rtl="0"/>
          <a:r>
            <a:rPr lang="ja" dirty="0">
              <a:latin typeface="Meiryo UI" panose="020B0604030504040204" pitchFamily="50" charset="-128"/>
              <a:ea typeface="Meiryo UI" panose="020B0604030504040204" pitchFamily="50" charset="-128"/>
            </a:rPr>
            <a:t>2017</a:t>
          </a:r>
        </a:p>
      </dgm:t>
    </dgm:pt>
    <dgm:pt modelId="{9978A89C-C2F1-4241-807C-13619E6D6376}" type="parTrans" cxnId="{277179CE-E2F5-4733-8D23-9E37CACB7B9E}">
      <dgm:prSet/>
      <dgm:spPr/>
      <dgm:t>
        <a:bodyPr rtlCol="0"/>
        <a:lstStyle/>
        <a:p>
          <a:pPr rtl="0"/>
          <a:endParaRPr lang="en-US"/>
        </a:p>
      </dgm:t>
    </dgm:pt>
    <dgm:pt modelId="{1DECF9F5-40C0-4379-BCCE-7BCAAD54807B}" type="sibTrans" cxnId="{277179CE-E2F5-4733-8D23-9E37CACB7B9E}">
      <dgm:prSet/>
      <dgm:spPr/>
      <dgm:t>
        <a:bodyPr rtlCol="0"/>
        <a:lstStyle/>
        <a:p>
          <a:pPr rtl="0"/>
          <a:endParaRPr lang="en-US"/>
        </a:p>
      </dgm:t>
    </dgm:pt>
    <dgm:pt modelId="{C057D6ED-8F49-42DC-B8A7-C07F68F0F734}">
      <dgm:prSet/>
      <dgm:spPr/>
      <dgm:t>
        <a:bodyPr rtlCol="0"/>
        <a:lstStyle/>
        <a:p>
          <a:pPr rtl="0"/>
          <a:r>
            <a:rPr lang="ja" dirty="0">
              <a:latin typeface="Meiryo UI" panose="020B0604030504040204" pitchFamily="50" charset="-128"/>
              <a:ea typeface="Meiryo UI" panose="020B0604030504040204" pitchFamily="50" charset="-128"/>
            </a:rPr>
            <a:t>Lorem ipsum dolor sit amet</a:t>
          </a:r>
        </a:p>
      </dgm:t>
    </dgm:pt>
    <dgm:pt modelId="{131D11D9-3030-4E3B-8F84-0108E6497B2A}" type="parTrans" cxnId="{FB0FA082-3950-4822-951F-05A1A9548F18}">
      <dgm:prSet/>
      <dgm:spPr/>
      <dgm:t>
        <a:bodyPr rtlCol="0"/>
        <a:lstStyle/>
        <a:p>
          <a:pPr rtl="0"/>
          <a:endParaRPr lang="en-US"/>
        </a:p>
      </dgm:t>
    </dgm:pt>
    <dgm:pt modelId="{6E885013-4246-43E1-A818-2251A99C8FD2}" type="sibTrans" cxnId="{FB0FA082-3950-4822-951F-05A1A9548F18}">
      <dgm:prSet/>
      <dgm:spPr/>
      <dgm:t>
        <a:bodyPr rtlCol="0"/>
        <a:lstStyle/>
        <a:p>
          <a:pPr rtl="0"/>
          <a:endParaRPr lang="en-US"/>
        </a:p>
      </dgm:t>
    </dgm:pt>
    <dgm:pt modelId="{9845D52A-E054-4EB0-A5A3-32AE7DC6D645}">
      <dgm:prSet/>
      <dgm:spPr/>
      <dgm:t>
        <a:bodyPr rtlCol="0"/>
        <a:lstStyle/>
        <a:p>
          <a:pPr rtl="0"/>
          <a:r>
            <a:rPr lang="ja" dirty="0">
              <a:latin typeface="Meiryo UI" panose="020B0604030504040204" pitchFamily="50" charset="-128"/>
              <a:ea typeface="Meiryo UI" panose="020B0604030504040204" pitchFamily="50" charset="-128"/>
            </a:rPr>
            <a:t>2018</a:t>
          </a:r>
        </a:p>
      </dgm:t>
    </dgm:pt>
    <dgm:pt modelId="{952EE001-86C3-4022-96EE-ABDB540B8A78}" type="parTrans" cxnId="{B04C6215-C46D-4282-963F-02A26E25C8AB}">
      <dgm:prSet/>
      <dgm:spPr/>
      <dgm:t>
        <a:bodyPr rtlCol="0"/>
        <a:lstStyle/>
        <a:p>
          <a:pPr rtl="0"/>
          <a:endParaRPr lang="en-US"/>
        </a:p>
      </dgm:t>
    </dgm:pt>
    <dgm:pt modelId="{796364FD-7651-493A-AEE5-8DD45DF8EEAC}" type="sibTrans" cxnId="{B04C6215-C46D-4282-963F-02A26E25C8AB}">
      <dgm:prSet/>
      <dgm:spPr/>
      <dgm:t>
        <a:bodyPr rtlCol="0"/>
        <a:lstStyle/>
        <a:p>
          <a:pPr rtl="0"/>
          <a:endParaRPr lang="en-US"/>
        </a:p>
      </dgm:t>
    </dgm:pt>
    <dgm:pt modelId="{566C4A8F-CE66-4FF5-AF11-6C385F74A275}">
      <dgm:prSet/>
      <dgm:spPr/>
      <dgm:t>
        <a:bodyPr rtlCol="0"/>
        <a:lstStyle/>
        <a:p>
          <a:pPr rtl="0"/>
          <a:r>
            <a:rPr lang="ja" dirty="0">
              <a:latin typeface="Meiryo UI" panose="020B0604030504040204" pitchFamily="50" charset="-128"/>
              <a:ea typeface="Meiryo UI" panose="020B0604030504040204" pitchFamily="50" charset="-128"/>
            </a:rPr>
            <a:t>Lorem ipsum dolor sit amet</a:t>
          </a:r>
        </a:p>
      </dgm:t>
    </dgm:pt>
    <dgm:pt modelId="{375C5A5E-5F04-4FE8-98F8-795867C18A18}" type="parTrans" cxnId="{66E8CE3C-459F-4648-B4D7-5039298A0E92}">
      <dgm:prSet/>
      <dgm:spPr/>
      <dgm:t>
        <a:bodyPr rtlCol="0"/>
        <a:lstStyle/>
        <a:p>
          <a:pPr rtl="0"/>
          <a:endParaRPr lang="en-US"/>
        </a:p>
      </dgm:t>
    </dgm:pt>
    <dgm:pt modelId="{E74B8A5E-78D9-4E5B-86E1-203DE271581F}" type="sibTrans" cxnId="{66E8CE3C-459F-4648-B4D7-5039298A0E92}">
      <dgm:prSet/>
      <dgm:spPr/>
      <dgm:t>
        <a:bodyPr rtlCol="0"/>
        <a:lstStyle/>
        <a:p>
          <a:pPr rtl="0"/>
          <a:endParaRPr lang="en-US"/>
        </a:p>
      </dgm:t>
    </dgm:pt>
    <dgm:pt modelId="{9AC77E87-FC4D-4F04-889B-73358514DC0D}">
      <dgm:prSet/>
      <dgm:spPr/>
      <dgm:t>
        <a:bodyPr rtlCol="0"/>
        <a:lstStyle/>
        <a:p>
          <a:pPr rtl="0"/>
          <a:r>
            <a:rPr lang="ja" dirty="0">
              <a:latin typeface="Meiryo UI" panose="020B0604030504040204" pitchFamily="50" charset="-128"/>
              <a:ea typeface="Meiryo UI" panose="020B0604030504040204" pitchFamily="50" charset="-128"/>
            </a:rPr>
            <a:t>2019 年</a:t>
          </a:r>
        </a:p>
      </dgm:t>
    </dgm:pt>
    <dgm:pt modelId="{B29F90F6-921F-42B9-A496-5D121F61821E}" type="parTrans" cxnId="{04774158-8FAB-47B4-A2EE-D3D3A7E958BE}">
      <dgm:prSet/>
      <dgm:spPr/>
      <dgm:t>
        <a:bodyPr rtlCol="0"/>
        <a:lstStyle/>
        <a:p>
          <a:pPr rtl="0"/>
          <a:endParaRPr lang="en-US"/>
        </a:p>
      </dgm:t>
    </dgm:pt>
    <dgm:pt modelId="{3A77AB9A-DF29-465E-A0A5-D4FA3D0C537F}" type="sibTrans" cxnId="{04774158-8FAB-47B4-A2EE-D3D3A7E958BE}">
      <dgm:prSet/>
      <dgm:spPr/>
      <dgm:t>
        <a:bodyPr rtlCol="0"/>
        <a:lstStyle/>
        <a:p>
          <a:pPr rtl="0"/>
          <a:endParaRPr lang="en-US"/>
        </a:p>
      </dgm:t>
    </dgm:pt>
    <dgm:pt modelId="{C2F0E5C9-2943-4A9B-872F-ECF6B159E9F4}">
      <dgm:prSet/>
      <dgm:spPr/>
      <dgm:t>
        <a:bodyPr rtlCol="0"/>
        <a:lstStyle/>
        <a:p>
          <a:pPr rtl="0"/>
          <a:r>
            <a:rPr lang="ja" dirty="0">
              <a:latin typeface="Meiryo UI" panose="020B0604030504040204" pitchFamily="50" charset="-128"/>
              <a:ea typeface="Meiryo UI" panose="020B0604030504040204" pitchFamily="50" charset="-128"/>
            </a:rPr>
            <a:t>Lorem ipsum dolor sit amet</a:t>
          </a:r>
        </a:p>
      </dgm:t>
    </dgm:pt>
    <dgm:pt modelId="{8FBB852D-32B7-4273-9DE3-951F1CFE69EC}" type="parTrans" cxnId="{F7608388-5A1F-4FE9-96E5-520EA7B1F725}">
      <dgm:prSet/>
      <dgm:spPr/>
      <dgm:t>
        <a:bodyPr rtlCol="0"/>
        <a:lstStyle/>
        <a:p>
          <a:pPr rtl="0"/>
          <a:endParaRPr lang="en-US"/>
        </a:p>
      </dgm:t>
    </dgm:pt>
    <dgm:pt modelId="{1A62CB6F-38D7-44F2-AFAB-0C4382E3DA24}" type="sibTrans" cxnId="{F7608388-5A1F-4FE9-96E5-520EA7B1F725}">
      <dgm:prSet/>
      <dgm:spPr/>
      <dgm:t>
        <a:bodyPr rtlCol="0"/>
        <a:lstStyle/>
        <a:p>
          <a:pPr rtl="0"/>
          <a:endParaRPr lang="en-US"/>
        </a:p>
      </dgm:t>
    </dgm:pt>
    <dgm:pt modelId="{D6614DDC-66DE-4E26-A0E6-8B5D4F611437}" type="pres">
      <dgm:prSet presAssocID="{08F627ED-A304-4697-8C44-18E45D3D2B1A}" presName="Name0" presStyleCnt="0">
        <dgm:presLayoutVars>
          <dgm:chMax/>
          <dgm:chPref/>
          <dgm:animLvl val="lvl"/>
        </dgm:presLayoutVars>
      </dgm:prSet>
      <dgm:spPr/>
    </dgm:pt>
    <dgm:pt modelId="{769CE8F7-0E21-46E4-8D2D-63A034E4D32A}" type="pres">
      <dgm:prSet presAssocID="{5FC34D3A-C8D4-483C-8695-507470E74D50}" presName="composite" presStyleCnt="0"/>
      <dgm:spPr/>
    </dgm:pt>
    <dgm:pt modelId="{FC51A82C-7C01-41E7-95A1-E0F165353360}" type="pres">
      <dgm:prSet presAssocID="{5FC34D3A-C8D4-483C-8695-507470E74D50}" presName="Parent1" presStyleLbl="alignNode1" presStyleIdx="0" presStyleCnt="3">
        <dgm:presLayoutVars>
          <dgm:chMax val="1"/>
          <dgm:chPref val="1"/>
          <dgm:bulletEnabled val="1"/>
        </dgm:presLayoutVars>
      </dgm:prSet>
      <dgm:spPr/>
    </dgm:pt>
    <dgm:pt modelId="{03E7967D-6C10-4379-9B37-4F5A8CF4EED8}" type="pres">
      <dgm:prSet presAssocID="{5FC34D3A-C8D4-483C-8695-507470E74D50}" presName="Childtext1" presStyleLbl="revTx" presStyleIdx="0" presStyleCnt="3">
        <dgm:presLayoutVars>
          <dgm:chMax val="0"/>
          <dgm:chPref val="0"/>
          <dgm:bulletEnabled/>
        </dgm:presLayoutVars>
      </dgm:prSet>
      <dgm:spPr/>
    </dgm:pt>
    <dgm:pt modelId="{52CF010F-1351-4148-8701-92F5768EC7DC}" type="pres">
      <dgm:prSet presAssocID="{5FC34D3A-C8D4-483C-8695-507470E74D50}"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2C4F6DC-B23C-4A1D-86BA-D1DEB98692E9}" type="pres">
      <dgm:prSet presAssocID="{5FC34D3A-C8D4-483C-8695-507470E74D50}" presName="ConnectLineEnd" presStyleLbl="node1" presStyleIdx="0" presStyleCnt="3"/>
      <dgm:spPr/>
    </dgm:pt>
    <dgm:pt modelId="{151E949D-E2E2-482F-BBE3-8BC267057E7B}" type="pres">
      <dgm:prSet presAssocID="{5FC34D3A-C8D4-483C-8695-507470E74D50}" presName="EmptyPane" presStyleCnt="0"/>
      <dgm:spPr/>
    </dgm:pt>
    <dgm:pt modelId="{4FB3A766-643A-4ACA-8E5D-2C95FFB87076}" type="pres">
      <dgm:prSet presAssocID="{1DECF9F5-40C0-4379-BCCE-7BCAAD54807B}" presName="spaceBetweenRectangles" presStyleLbl="fgAcc1" presStyleIdx="0" presStyleCnt="2"/>
      <dgm:spPr/>
    </dgm:pt>
    <dgm:pt modelId="{4630FBA4-1F51-4A32-B0E4-88E47053D0D9}" type="pres">
      <dgm:prSet presAssocID="{9845D52A-E054-4EB0-A5A3-32AE7DC6D645}" presName="composite" presStyleCnt="0"/>
      <dgm:spPr/>
    </dgm:pt>
    <dgm:pt modelId="{D39499CF-3BA1-4BBD-960A-4434BA9F21A7}" type="pres">
      <dgm:prSet presAssocID="{9845D52A-E054-4EB0-A5A3-32AE7DC6D645}" presName="Parent1" presStyleLbl="alignNode1" presStyleIdx="1" presStyleCnt="3">
        <dgm:presLayoutVars>
          <dgm:chMax val="1"/>
          <dgm:chPref val="1"/>
          <dgm:bulletEnabled val="1"/>
        </dgm:presLayoutVars>
      </dgm:prSet>
      <dgm:spPr/>
    </dgm:pt>
    <dgm:pt modelId="{5E76ADAA-D3EE-462D-A737-9D3772B6C76F}" type="pres">
      <dgm:prSet presAssocID="{9845D52A-E054-4EB0-A5A3-32AE7DC6D645}" presName="Childtext1" presStyleLbl="revTx" presStyleIdx="1" presStyleCnt="3">
        <dgm:presLayoutVars>
          <dgm:chMax val="0"/>
          <dgm:chPref val="0"/>
          <dgm:bulletEnabled/>
        </dgm:presLayoutVars>
      </dgm:prSet>
      <dgm:spPr/>
    </dgm:pt>
    <dgm:pt modelId="{F514349A-AC82-402F-8DA0-95785071B5F0}" type="pres">
      <dgm:prSet presAssocID="{9845D52A-E054-4EB0-A5A3-32AE7DC6D645}"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BBACFDEF-20FB-406A-9641-2F4782D85F9F}" type="pres">
      <dgm:prSet presAssocID="{9845D52A-E054-4EB0-A5A3-32AE7DC6D645}" presName="ConnectLineEnd" presStyleLbl="node1" presStyleIdx="1" presStyleCnt="3"/>
      <dgm:spPr/>
    </dgm:pt>
    <dgm:pt modelId="{E12CB119-910F-4C38-9D07-4EF7748B1BD6}" type="pres">
      <dgm:prSet presAssocID="{9845D52A-E054-4EB0-A5A3-32AE7DC6D645}" presName="EmptyPane" presStyleCnt="0"/>
      <dgm:spPr/>
    </dgm:pt>
    <dgm:pt modelId="{6C1697D8-F9A2-4451-950E-C8D8168BBC75}" type="pres">
      <dgm:prSet presAssocID="{796364FD-7651-493A-AEE5-8DD45DF8EEAC}" presName="spaceBetweenRectangles" presStyleLbl="fgAcc1" presStyleIdx="1" presStyleCnt="2"/>
      <dgm:spPr/>
    </dgm:pt>
    <dgm:pt modelId="{258D101A-CA89-4BD3-9BA0-F95214FF0550}" type="pres">
      <dgm:prSet presAssocID="{9AC77E87-FC4D-4F04-889B-73358514DC0D}" presName="composite" presStyleCnt="0"/>
      <dgm:spPr/>
    </dgm:pt>
    <dgm:pt modelId="{E38B2215-81DF-4D79-BB37-17C8C9F898E7}" type="pres">
      <dgm:prSet presAssocID="{9AC77E87-FC4D-4F04-889B-73358514DC0D}" presName="Parent1" presStyleLbl="alignNode1" presStyleIdx="2" presStyleCnt="3">
        <dgm:presLayoutVars>
          <dgm:chMax val="1"/>
          <dgm:chPref val="1"/>
          <dgm:bulletEnabled val="1"/>
        </dgm:presLayoutVars>
      </dgm:prSet>
      <dgm:spPr/>
    </dgm:pt>
    <dgm:pt modelId="{2E1F219F-885D-437D-9D95-1C496EBAD119}" type="pres">
      <dgm:prSet presAssocID="{9AC77E87-FC4D-4F04-889B-73358514DC0D}" presName="Childtext1" presStyleLbl="revTx" presStyleIdx="2" presStyleCnt="3">
        <dgm:presLayoutVars>
          <dgm:chMax val="0"/>
          <dgm:chPref val="0"/>
          <dgm:bulletEnabled/>
        </dgm:presLayoutVars>
      </dgm:prSet>
      <dgm:spPr/>
    </dgm:pt>
    <dgm:pt modelId="{8801BA21-B732-43C2-BD4E-EED526CA614C}" type="pres">
      <dgm:prSet presAssocID="{9AC77E87-FC4D-4F04-889B-73358514DC0D}"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ED3C7052-C7D3-4A48-8DD7-C35F83E9E14D}" type="pres">
      <dgm:prSet presAssocID="{9AC77E87-FC4D-4F04-889B-73358514DC0D}" presName="ConnectLineEnd" presStyleLbl="node1" presStyleIdx="2" presStyleCnt="3"/>
      <dgm:spPr/>
    </dgm:pt>
    <dgm:pt modelId="{E1638529-5025-4BCE-9448-174A6B1F9AFC}" type="pres">
      <dgm:prSet presAssocID="{9AC77E87-FC4D-4F04-889B-73358514DC0D}" presName="EmptyPane" presStyleCnt="0"/>
      <dgm:spPr/>
    </dgm:pt>
  </dgm:ptLst>
  <dgm:cxnLst>
    <dgm:cxn modelId="{B04C6215-C46D-4282-963F-02A26E25C8AB}" srcId="{08F627ED-A304-4697-8C44-18E45D3D2B1A}" destId="{9845D52A-E054-4EB0-A5A3-32AE7DC6D645}" srcOrd="1" destOrd="0" parTransId="{952EE001-86C3-4022-96EE-ABDB540B8A78}" sibTransId="{796364FD-7651-493A-AEE5-8DD45DF8EEAC}"/>
    <dgm:cxn modelId="{66E8CE3C-459F-4648-B4D7-5039298A0E92}" srcId="{9845D52A-E054-4EB0-A5A3-32AE7DC6D645}" destId="{566C4A8F-CE66-4FF5-AF11-6C385F74A275}" srcOrd="0" destOrd="0" parTransId="{375C5A5E-5F04-4FE8-98F8-795867C18A18}" sibTransId="{E74B8A5E-78D9-4E5B-86E1-203DE271581F}"/>
    <dgm:cxn modelId="{DC951A47-D712-4DDF-BC45-034C400F587A}" type="presOf" srcId="{08F627ED-A304-4697-8C44-18E45D3D2B1A}" destId="{D6614DDC-66DE-4E26-A0E6-8B5D4F611437}" srcOrd="0" destOrd="0" presId="urn:microsoft.com/office/officeart/2016/7/layout/HexagonTimeline"/>
    <dgm:cxn modelId="{49EFF76F-887C-4DB3-847E-B88D6BC6A77B}" type="presOf" srcId="{C2F0E5C9-2943-4A9B-872F-ECF6B159E9F4}" destId="{2E1F219F-885D-437D-9D95-1C496EBAD119}" srcOrd="0" destOrd="0" presId="urn:microsoft.com/office/officeart/2016/7/layout/HexagonTimeline"/>
    <dgm:cxn modelId="{CB98D256-5AB4-4B9D-AD69-15CA4B5C1220}" type="presOf" srcId="{566C4A8F-CE66-4FF5-AF11-6C385F74A275}" destId="{5E76ADAA-D3EE-462D-A737-9D3772B6C76F}" srcOrd="0" destOrd="0" presId="urn:microsoft.com/office/officeart/2016/7/layout/HexagonTimeline"/>
    <dgm:cxn modelId="{04774158-8FAB-47B4-A2EE-D3D3A7E958BE}" srcId="{08F627ED-A304-4697-8C44-18E45D3D2B1A}" destId="{9AC77E87-FC4D-4F04-889B-73358514DC0D}" srcOrd="2" destOrd="0" parTransId="{B29F90F6-921F-42B9-A496-5D121F61821E}" sibTransId="{3A77AB9A-DF29-465E-A0A5-D4FA3D0C537F}"/>
    <dgm:cxn modelId="{29E5675A-D36F-4E0E-B6B3-F7B5A3728BC3}" type="presOf" srcId="{C057D6ED-8F49-42DC-B8A7-C07F68F0F734}" destId="{03E7967D-6C10-4379-9B37-4F5A8CF4EED8}"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07EFBDB0-8C3C-4140-851A-D6494FDB0B7A}" type="presOf" srcId="{9845D52A-E054-4EB0-A5A3-32AE7DC6D645}" destId="{D39499CF-3BA1-4BBD-960A-4434BA9F21A7}" srcOrd="0" destOrd="0" presId="urn:microsoft.com/office/officeart/2016/7/layout/HexagonTimeline"/>
    <dgm:cxn modelId="{6E1CE7C2-A87C-4E64-9245-7487AB728B9A}" type="presOf" srcId="{9AC77E87-FC4D-4F04-889B-73358514DC0D}" destId="{E38B2215-81DF-4D79-BB37-17C8C9F898E7}" srcOrd="0" destOrd="0" presId="urn:microsoft.com/office/officeart/2016/7/layout/HexagonTimeline"/>
    <dgm:cxn modelId="{277179CE-E2F5-4733-8D23-9E37CACB7B9E}" srcId="{08F627ED-A304-4697-8C44-18E45D3D2B1A}" destId="{5FC34D3A-C8D4-483C-8695-507470E74D50}" srcOrd="0" destOrd="0" parTransId="{9978A89C-C2F1-4241-807C-13619E6D6376}" sibTransId="{1DECF9F5-40C0-4379-BCCE-7BCAAD54807B}"/>
    <dgm:cxn modelId="{A0697AD9-4F1C-44DF-9F0B-484ED62574F5}" type="presOf" srcId="{5FC34D3A-C8D4-483C-8695-507470E74D50}" destId="{FC51A82C-7C01-41E7-95A1-E0F165353360}" srcOrd="0" destOrd="0" presId="urn:microsoft.com/office/officeart/2016/7/layout/HexagonTimeline"/>
    <dgm:cxn modelId="{5B0C5A64-640A-44DE-9231-55D8B9A431B8}" type="presParOf" srcId="{D6614DDC-66DE-4E26-A0E6-8B5D4F611437}" destId="{769CE8F7-0E21-46E4-8D2D-63A034E4D32A}" srcOrd="0" destOrd="0" presId="urn:microsoft.com/office/officeart/2016/7/layout/HexagonTimeline"/>
    <dgm:cxn modelId="{C97A35EB-F4F5-44C0-B2D0-19AF31DC2223}" type="presParOf" srcId="{769CE8F7-0E21-46E4-8D2D-63A034E4D32A}" destId="{FC51A82C-7C01-41E7-95A1-E0F165353360}" srcOrd="0" destOrd="0" presId="urn:microsoft.com/office/officeart/2016/7/layout/HexagonTimeline"/>
    <dgm:cxn modelId="{1BEB00C5-1AFC-46FC-849A-D490784DB52E}" type="presParOf" srcId="{769CE8F7-0E21-46E4-8D2D-63A034E4D32A}" destId="{03E7967D-6C10-4379-9B37-4F5A8CF4EED8}" srcOrd="1" destOrd="0" presId="urn:microsoft.com/office/officeart/2016/7/layout/HexagonTimeline"/>
    <dgm:cxn modelId="{498AAC8F-D211-4064-80B2-75359BE901E4}" type="presParOf" srcId="{769CE8F7-0E21-46E4-8D2D-63A034E4D32A}" destId="{52CF010F-1351-4148-8701-92F5768EC7DC}" srcOrd="2" destOrd="0" presId="urn:microsoft.com/office/officeart/2016/7/layout/HexagonTimeline"/>
    <dgm:cxn modelId="{F3FAB4D5-BB8E-491A-A343-49D331762E47}" type="presParOf" srcId="{769CE8F7-0E21-46E4-8D2D-63A034E4D32A}" destId="{62C4F6DC-B23C-4A1D-86BA-D1DEB98692E9}" srcOrd="3" destOrd="0" presId="urn:microsoft.com/office/officeart/2016/7/layout/HexagonTimeline"/>
    <dgm:cxn modelId="{2F93DD1C-5D61-4E63-ABD3-9D5E5D20D4D2}" type="presParOf" srcId="{769CE8F7-0E21-46E4-8D2D-63A034E4D32A}" destId="{151E949D-E2E2-482F-BBE3-8BC267057E7B}" srcOrd="4" destOrd="0" presId="urn:microsoft.com/office/officeart/2016/7/layout/HexagonTimeline"/>
    <dgm:cxn modelId="{7C0E3781-57A7-45F1-A9B7-AD7B29B66966}" type="presParOf" srcId="{D6614DDC-66DE-4E26-A0E6-8B5D4F611437}" destId="{4FB3A766-643A-4ACA-8E5D-2C95FFB87076}" srcOrd="1" destOrd="0" presId="urn:microsoft.com/office/officeart/2016/7/layout/HexagonTimeline"/>
    <dgm:cxn modelId="{434FF653-D75F-4952-8E75-D3AF3DA482CB}" type="presParOf" srcId="{D6614DDC-66DE-4E26-A0E6-8B5D4F611437}" destId="{4630FBA4-1F51-4A32-B0E4-88E47053D0D9}" srcOrd="2" destOrd="0" presId="urn:microsoft.com/office/officeart/2016/7/layout/HexagonTimeline"/>
    <dgm:cxn modelId="{255D0E88-A582-4AB9-85D4-3CCE25636858}" type="presParOf" srcId="{4630FBA4-1F51-4A32-B0E4-88E47053D0D9}" destId="{D39499CF-3BA1-4BBD-960A-4434BA9F21A7}" srcOrd="0" destOrd="0" presId="urn:microsoft.com/office/officeart/2016/7/layout/HexagonTimeline"/>
    <dgm:cxn modelId="{EB99A48A-7C1E-46F6-BDF1-CF76EFA8B1BE}" type="presParOf" srcId="{4630FBA4-1F51-4A32-B0E4-88E47053D0D9}" destId="{5E76ADAA-D3EE-462D-A737-9D3772B6C76F}" srcOrd="1" destOrd="0" presId="urn:microsoft.com/office/officeart/2016/7/layout/HexagonTimeline"/>
    <dgm:cxn modelId="{A5B350CB-1F08-407B-AB74-C0A9D5254180}" type="presParOf" srcId="{4630FBA4-1F51-4A32-B0E4-88E47053D0D9}" destId="{F514349A-AC82-402F-8DA0-95785071B5F0}" srcOrd="2" destOrd="0" presId="urn:microsoft.com/office/officeart/2016/7/layout/HexagonTimeline"/>
    <dgm:cxn modelId="{3AEF0478-205F-4564-A8F2-A009D04A4716}" type="presParOf" srcId="{4630FBA4-1F51-4A32-B0E4-88E47053D0D9}" destId="{BBACFDEF-20FB-406A-9641-2F4782D85F9F}" srcOrd="3" destOrd="0" presId="urn:microsoft.com/office/officeart/2016/7/layout/HexagonTimeline"/>
    <dgm:cxn modelId="{E91CE1AF-35AF-4453-8B3B-CCA366030481}" type="presParOf" srcId="{4630FBA4-1F51-4A32-B0E4-88E47053D0D9}" destId="{E12CB119-910F-4C38-9D07-4EF7748B1BD6}" srcOrd="4" destOrd="0" presId="urn:microsoft.com/office/officeart/2016/7/layout/HexagonTimeline"/>
    <dgm:cxn modelId="{830D18A3-5BD1-43DE-A8C7-D3AD84C79C41}" type="presParOf" srcId="{D6614DDC-66DE-4E26-A0E6-8B5D4F611437}" destId="{6C1697D8-F9A2-4451-950E-C8D8168BBC75}" srcOrd="3" destOrd="0" presId="urn:microsoft.com/office/officeart/2016/7/layout/HexagonTimeline"/>
    <dgm:cxn modelId="{A2FC9288-5AD0-464F-A27B-3C029EB82A78}" type="presParOf" srcId="{D6614DDC-66DE-4E26-A0E6-8B5D4F611437}" destId="{258D101A-CA89-4BD3-9BA0-F95214FF0550}" srcOrd="4" destOrd="0" presId="urn:microsoft.com/office/officeart/2016/7/layout/HexagonTimeline"/>
    <dgm:cxn modelId="{3E0287D5-85BD-4EA8-8360-16EA3B96ED89}" type="presParOf" srcId="{258D101A-CA89-4BD3-9BA0-F95214FF0550}" destId="{E38B2215-81DF-4D79-BB37-17C8C9F898E7}" srcOrd="0" destOrd="0" presId="urn:microsoft.com/office/officeart/2016/7/layout/HexagonTimeline"/>
    <dgm:cxn modelId="{7053D88C-9828-4A50-8590-4A4874885273}" type="presParOf" srcId="{258D101A-CA89-4BD3-9BA0-F95214FF0550}" destId="{2E1F219F-885D-437D-9D95-1C496EBAD119}" srcOrd="1" destOrd="0" presId="urn:microsoft.com/office/officeart/2016/7/layout/HexagonTimeline"/>
    <dgm:cxn modelId="{CD524EB0-8DDC-47BC-8050-14B4AE3DE867}" type="presParOf" srcId="{258D101A-CA89-4BD3-9BA0-F95214FF0550}" destId="{8801BA21-B732-43C2-BD4E-EED526CA614C}" srcOrd="2" destOrd="0" presId="urn:microsoft.com/office/officeart/2016/7/layout/HexagonTimeline"/>
    <dgm:cxn modelId="{7C871D98-1568-47DF-AD10-05B6D83FE291}" type="presParOf" srcId="{258D101A-CA89-4BD3-9BA0-F95214FF0550}" destId="{ED3C7052-C7D3-4A48-8DD7-C35F83E9E14D}" srcOrd="3" destOrd="0" presId="urn:microsoft.com/office/officeart/2016/7/layout/HexagonTimeline"/>
    <dgm:cxn modelId="{2B694A21-4ED9-4979-ACB7-DABE9ECD1399}" type="presParOf" srcId="{258D101A-CA89-4BD3-9BA0-F95214FF0550}" destId="{E1638529-5025-4BCE-9448-174A6B1F9AFC}"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1" qsCatId="simple" csTypeId="urn:microsoft.com/office/officeart/2005/8/colors/accent1_2" csCatId="accent1" phldr="1"/>
      <dgm:spPr/>
      <dgm:t>
        <a:bodyPr rtlCol="0"/>
        <a:lstStyle/>
        <a:p>
          <a:pPr rtl="0"/>
          <a:endParaRPr lang="en-US"/>
        </a:p>
      </dgm:t>
    </dgm:pt>
    <dgm:pt modelId="{5FC34D3A-C8D4-483C-8695-507470E74D50}">
      <dgm:prSet/>
      <dgm:spPr/>
      <dgm:t>
        <a:bodyPr rtlCol="0"/>
        <a:lstStyle/>
        <a:p>
          <a:pPr rtl="0"/>
          <a:r>
            <a:rPr lang="en-US" altLang="ja" dirty="0">
              <a:latin typeface="Meiryo UI" panose="020B0604030504040204" pitchFamily="50" charset="-128"/>
              <a:ea typeface="Meiryo UI" panose="020B0604030504040204" pitchFamily="50" charset="-128"/>
            </a:rPr>
            <a:t>09/2020</a:t>
          </a:r>
        </a:p>
      </dgm:t>
    </dgm:pt>
    <dgm:pt modelId="{9978A89C-C2F1-4241-807C-13619E6D6376}" type="parTrans" cxnId="{277179CE-E2F5-4733-8D23-9E37CACB7B9E}">
      <dgm:prSet/>
      <dgm:spPr/>
      <dgm:t>
        <a:bodyPr rtlCol="0"/>
        <a:lstStyle/>
        <a:p>
          <a:pPr rtl="0"/>
          <a:endParaRPr lang="en-US"/>
        </a:p>
      </dgm:t>
    </dgm:pt>
    <dgm:pt modelId="{1DECF9F5-40C0-4379-BCCE-7BCAAD54807B}" type="sibTrans" cxnId="{277179CE-E2F5-4733-8D23-9E37CACB7B9E}">
      <dgm:prSet/>
      <dgm:spPr/>
      <dgm:t>
        <a:bodyPr rtlCol="0"/>
        <a:lstStyle/>
        <a:p>
          <a:pPr rtl="0"/>
          <a:endParaRPr lang="en-US"/>
        </a:p>
      </dgm:t>
    </dgm:pt>
    <dgm:pt modelId="{C057D6ED-8F49-42DC-B8A7-C07F68F0F734}">
      <dgm:prSet custT="1"/>
      <dgm:spPr/>
      <dgm:t>
        <a:bodyPr rtlCol="0"/>
        <a:lstStyle/>
        <a:p>
          <a:pPr rtl="0"/>
          <a:r>
            <a:rPr lang="ja-JP" altLang="en-US" sz="1600" b="1" dirty="0">
              <a:latin typeface="Meiryo UI" panose="020B0604030504040204" pitchFamily="50" charset="-128"/>
              <a:ea typeface="Meiryo UI" panose="020B0604030504040204" pitchFamily="50" charset="-128"/>
            </a:rPr>
            <a:t>テーマ決定</a:t>
          </a:r>
          <a:endParaRPr lang="ja" sz="1600" b="1" dirty="0">
            <a:latin typeface="Meiryo UI" panose="020B0604030504040204" pitchFamily="50" charset="-128"/>
            <a:ea typeface="Meiryo UI" panose="020B0604030504040204" pitchFamily="50" charset="-128"/>
          </a:endParaRPr>
        </a:p>
      </dgm:t>
    </dgm:pt>
    <dgm:pt modelId="{131D11D9-3030-4E3B-8F84-0108E6497B2A}" type="parTrans" cxnId="{FB0FA082-3950-4822-951F-05A1A9548F18}">
      <dgm:prSet/>
      <dgm:spPr/>
      <dgm:t>
        <a:bodyPr rtlCol="0"/>
        <a:lstStyle/>
        <a:p>
          <a:pPr rtl="0"/>
          <a:endParaRPr lang="en-US"/>
        </a:p>
      </dgm:t>
    </dgm:pt>
    <dgm:pt modelId="{6E885013-4246-43E1-A818-2251A99C8FD2}" type="sibTrans" cxnId="{FB0FA082-3950-4822-951F-05A1A9548F18}">
      <dgm:prSet/>
      <dgm:spPr/>
      <dgm:t>
        <a:bodyPr rtlCol="0"/>
        <a:lstStyle/>
        <a:p>
          <a:pPr rtl="0"/>
          <a:endParaRPr lang="en-US"/>
        </a:p>
      </dgm:t>
    </dgm:pt>
    <dgm:pt modelId="{9845D52A-E054-4EB0-A5A3-32AE7DC6D645}">
      <dgm:prSet/>
      <dgm:spPr/>
      <dgm:t>
        <a:bodyPr rtlCol="0"/>
        <a:lstStyle/>
        <a:p>
          <a:pPr rtl="0"/>
          <a:r>
            <a:rPr lang="en-US" altLang="ja" dirty="0">
              <a:latin typeface="Meiryo UI" panose="020B0604030504040204" pitchFamily="50" charset="-128"/>
              <a:ea typeface="Meiryo UI" panose="020B0604030504040204" pitchFamily="50" charset="-128"/>
            </a:rPr>
            <a:t>10/2020</a:t>
          </a:r>
        </a:p>
      </dgm:t>
    </dgm:pt>
    <dgm:pt modelId="{952EE001-86C3-4022-96EE-ABDB540B8A78}" type="parTrans" cxnId="{B04C6215-C46D-4282-963F-02A26E25C8AB}">
      <dgm:prSet/>
      <dgm:spPr/>
      <dgm:t>
        <a:bodyPr rtlCol="0"/>
        <a:lstStyle/>
        <a:p>
          <a:pPr rtl="0"/>
          <a:endParaRPr lang="en-US"/>
        </a:p>
      </dgm:t>
    </dgm:pt>
    <dgm:pt modelId="{796364FD-7651-493A-AEE5-8DD45DF8EEAC}" type="sibTrans" cxnId="{B04C6215-C46D-4282-963F-02A26E25C8AB}">
      <dgm:prSet/>
      <dgm:spPr/>
      <dgm:t>
        <a:bodyPr rtlCol="0"/>
        <a:lstStyle/>
        <a:p>
          <a:pPr rtl="0"/>
          <a:endParaRPr lang="en-US"/>
        </a:p>
      </dgm:t>
    </dgm:pt>
    <dgm:pt modelId="{566C4A8F-CE66-4FF5-AF11-6C385F74A275}">
      <dgm:prSet custT="1"/>
      <dgm:spPr/>
      <dgm:t>
        <a:bodyPr rtlCol="0"/>
        <a:lstStyle/>
        <a:p>
          <a:pPr rtl="0"/>
          <a:r>
            <a:rPr lang="ja-JP" altLang="en-US" sz="1600" b="1" dirty="0">
              <a:latin typeface="Meiryo UI" panose="020B0604030504040204" pitchFamily="50" charset="-128"/>
              <a:ea typeface="Meiryo UI" panose="020B0604030504040204" pitchFamily="50" charset="-128"/>
            </a:rPr>
            <a:t>基本設計・完成</a:t>
          </a:r>
          <a:endParaRPr lang="en-US" altLang="ja-JP" sz="1600" b="1" dirty="0">
            <a:latin typeface="Meiryo UI" panose="020B0604030504040204" pitchFamily="50" charset="-128"/>
            <a:ea typeface="Meiryo UI" panose="020B0604030504040204" pitchFamily="50" charset="-128"/>
          </a:endParaRPr>
        </a:p>
      </dgm:t>
    </dgm:pt>
    <dgm:pt modelId="{375C5A5E-5F04-4FE8-98F8-795867C18A18}" type="parTrans" cxnId="{66E8CE3C-459F-4648-B4D7-5039298A0E92}">
      <dgm:prSet/>
      <dgm:spPr/>
      <dgm:t>
        <a:bodyPr rtlCol="0"/>
        <a:lstStyle/>
        <a:p>
          <a:pPr rtl="0"/>
          <a:endParaRPr lang="en-US"/>
        </a:p>
      </dgm:t>
    </dgm:pt>
    <dgm:pt modelId="{E74B8A5E-78D9-4E5B-86E1-203DE271581F}" type="sibTrans" cxnId="{66E8CE3C-459F-4648-B4D7-5039298A0E92}">
      <dgm:prSet/>
      <dgm:spPr/>
      <dgm:t>
        <a:bodyPr rtlCol="0"/>
        <a:lstStyle/>
        <a:p>
          <a:pPr rtl="0"/>
          <a:endParaRPr lang="en-US"/>
        </a:p>
      </dgm:t>
    </dgm:pt>
    <dgm:pt modelId="{C2F0E5C9-2943-4A9B-872F-ECF6B159E9F4}">
      <dgm:prSet/>
      <dgm:spPr/>
      <dgm:t>
        <a:bodyPr rtlCol="0"/>
        <a:lstStyle/>
        <a:p>
          <a:pPr rtl="0"/>
          <a:r>
            <a:rPr lang="en-US" altLang="ja" dirty="0">
              <a:latin typeface="Meiryo UI" panose="020B0604030504040204" pitchFamily="50" charset="-128"/>
              <a:ea typeface="Meiryo UI" panose="020B0604030504040204" pitchFamily="50" charset="-128"/>
            </a:rPr>
            <a:t>11/2020</a:t>
          </a:r>
        </a:p>
      </dgm:t>
    </dgm:pt>
    <dgm:pt modelId="{8FBB852D-32B7-4273-9DE3-951F1CFE69EC}" type="parTrans" cxnId="{F7608388-5A1F-4FE9-96E5-520EA7B1F725}">
      <dgm:prSet/>
      <dgm:spPr/>
      <dgm:t>
        <a:bodyPr rtlCol="0"/>
        <a:lstStyle/>
        <a:p>
          <a:pPr rtl="0"/>
          <a:endParaRPr lang="en-US"/>
        </a:p>
      </dgm:t>
    </dgm:pt>
    <dgm:pt modelId="{1A62CB6F-38D7-44F2-AFAB-0C4382E3DA24}" type="sibTrans" cxnId="{F7608388-5A1F-4FE9-96E5-520EA7B1F725}">
      <dgm:prSet/>
      <dgm:spPr/>
      <dgm:t>
        <a:bodyPr rtlCol="0"/>
        <a:lstStyle/>
        <a:p>
          <a:pPr rtl="0"/>
          <a:endParaRPr lang="en-US"/>
        </a:p>
      </dgm:t>
    </dgm:pt>
    <dgm:pt modelId="{552D12AE-7D2C-412C-A8BA-1EC82075E4ED}">
      <dgm:prSet/>
      <dgm:spPr/>
      <dgm:t>
        <a:bodyPr/>
        <a:lstStyle/>
        <a:p>
          <a:pPr rtl="0"/>
          <a:endParaRPr kumimoji="1" lang="ja-JP" altLang="en-US"/>
        </a:p>
      </dgm:t>
    </dgm:pt>
    <dgm:pt modelId="{67339388-CF98-4C9B-A30D-9B59934B5EC7}" type="parTrans" cxnId="{3BC413E9-05DA-4B0B-939A-11D55DF74C20}">
      <dgm:prSet/>
      <dgm:spPr/>
      <dgm:t>
        <a:bodyPr/>
        <a:lstStyle/>
        <a:p>
          <a:endParaRPr kumimoji="1" lang="ja-JP" altLang="en-US"/>
        </a:p>
      </dgm:t>
    </dgm:pt>
    <dgm:pt modelId="{0815B914-8195-4A50-AACB-F2CEC02FA9B1}" type="sibTrans" cxnId="{3BC413E9-05DA-4B0B-939A-11D55DF74C20}">
      <dgm:prSet/>
      <dgm:spPr/>
      <dgm:t>
        <a:bodyPr/>
        <a:lstStyle/>
        <a:p>
          <a:endParaRPr kumimoji="1" lang="ja-JP" altLang="en-US"/>
        </a:p>
      </dgm:t>
    </dgm:pt>
    <dgm:pt modelId="{519BDA3E-6127-48DB-B84C-0D3D15CA712D}">
      <dgm:prSet/>
      <dgm:spPr/>
      <dgm:t>
        <a:bodyPr/>
        <a:lstStyle/>
        <a:p>
          <a:pPr rtl="0"/>
          <a:endParaRPr kumimoji="1" lang="ja-JP" altLang="en-US"/>
        </a:p>
      </dgm:t>
    </dgm:pt>
    <dgm:pt modelId="{42A93B00-BA4F-4B54-A7FF-DC7216F6D760}" type="parTrans" cxnId="{3F3B3317-0DEB-41D7-94A4-4AFAB3644527}">
      <dgm:prSet/>
      <dgm:spPr/>
      <dgm:t>
        <a:bodyPr/>
        <a:lstStyle/>
        <a:p>
          <a:endParaRPr kumimoji="1" lang="ja-JP" altLang="en-US"/>
        </a:p>
      </dgm:t>
    </dgm:pt>
    <dgm:pt modelId="{E577854B-7665-4C21-BD05-BC2FB1C4E964}" type="sibTrans" cxnId="{3F3B3317-0DEB-41D7-94A4-4AFAB3644527}">
      <dgm:prSet/>
      <dgm:spPr/>
      <dgm:t>
        <a:bodyPr/>
        <a:lstStyle/>
        <a:p>
          <a:endParaRPr kumimoji="1" lang="ja-JP" altLang="en-US"/>
        </a:p>
      </dgm:t>
    </dgm:pt>
    <dgm:pt modelId="{D6614DDC-66DE-4E26-A0E6-8B5D4F611437}" type="pres">
      <dgm:prSet presAssocID="{08F627ED-A304-4697-8C44-18E45D3D2B1A}" presName="Name0" presStyleCnt="0">
        <dgm:presLayoutVars>
          <dgm:chMax/>
          <dgm:chPref/>
          <dgm:animLvl val="lvl"/>
        </dgm:presLayoutVars>
      </dgm:prSet>
      <dgm:spPr/>
    </dgm:pt>
    <dgm:pt modelId="{769CE8F7-0E21-46E4-8D2D-63A034E4D32A}" type="pres">
      <dgm:prSet presAssocID="{5FC34D3A-C8D4-483C-8695-507470E74D50}" presName="composite" presStyleCnt="0"/>
      <dgm:spPr/>
    </dgm:pt>
    <dgm:pt modelId="{FC51A82C-7C01-41E7-95A1-E0F165353360}" type="pres">
      <dgm:prSet presAssocID="{5FC34D3A-C8D4-483C-8695-507470E74D50}" presName="Parent1" presStyleLbl="alignNode1" presStyleIdx="0" presStyleCnt="5" custScaleX="107071">
        <dgm:presLayoutVars>
          <dgm:chMax val="1"/>
          <dgm:chPref val="1"/>
          <dgm:bulletEnabled val="1"/>
        </dgm:presLayoutVars>
      </dgm:prSet>
      <dgm:spPr/>
    </dgm:pt>
    <dgm:pt modelId="{03E7967D-6C10-4379-9B37-4F5A8CF4EED8}" type="pres">
      <dgm:prSet presAssocID="{5FC34D3A-C8D4-483C-8695-507470E74D50}" presName="Childtext1" presStyleLbl="revTx" presStyleIdx="0" presStyleCnt="5">
        <dgm:presLayoutVars>
          <dgm:chMax val="0"/>
          <dgm:chPref val="0"/>
          <dgm:bulletEnabled/>
        </dgm:presLayoutVars>
      </dgm:prSet>
      <dgm:spPr/>
    </dgm:pt>
    <dgm:pt modelId="{52CF010F-1351-4148-8701-92F5768EC7DC}" type="pres">
      <dgm:prSet presAssocID="{5FC34D3A-C8D4-483C-8695-507470E74D50}"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62C4F6DC-B23C-4A1D-86BA-D1DEB98692E9}" type="pres">
      <dgm:prSet presAssocID="{5FC34D3A-C8D4-483C-8695-507470E74D50}" presName="ConnectLineEnd" presStyleLbl="node1" presStyleIdx="0" presStyleCnt="5"/>
      <dgm:spPr/>
    </dgm:pt>
    <dgm:pt modelId="{151E949D-E2E2-482F-BBE3-8BC267057E7B}" type="pres">
      <dgm:prSet presAssocID="{5FC34D3A-C8D4-483C-8695-507470E74D50}" presName="EmptyPane" presStyleCnt="0"/>
      <dgm:spPr/>
    </dgm:pt>
    <dgm:pt modelId="{4FB3A766-643A-4ACA-8E5D-2C95FFB87076}" type="pres">
      <dgm:prSet presAssocID="{1DECF9F5-40C0-4379-BCCE-7BCAAD54807B}" presName="spaceBetweenRectangles" presStyleLbl="fgAcc1" presStyleIdx="0" presStyleCnt="4"/>
      <dgm:spPr/>
    </dgm:pt>
    <dgm:pt modelId="{4630FBA4-1F51-4A32-B0E4-88E47053D0D9}" type="pres">
      <dgm:prSet presAssocID="{9845D52A-E054-4EB0-A5A3-32AE7DC6D645}" presName="composite" presStyleCnt="0"/>
      <dgm:spPr/>
    </dgm:pt>
    <dgm:pt modelId="{D39499CF-3BA1-4BBD-960A-4434BA9F21A7}" type="pres">
      <dgm:prSet presAssocID="{9845D52A-E054-4EB0-A5A3-32AE7DC6D645}" presName="Parent1" presStyleLbl="alignNode1" presStyleIdx="1" presStyleCnt="5" custScaleX="128048">
        <dgm:presLayoutVars>
          <dgm:chMax val="1"/>
          <dgm:chPref val="1"/>
          <dgm:bulletEnabled val="1"/>
        </dgm:presLayoutVars>
      </dgm:prSet>
      <dgm:spPr/>
    </dgm:pt>
    <dgm:pt modelId="{5E76ADAA-D3EE-462D-A737-9D3772B6C76F}" type="pres">
      <dgm:prSet presAssocID="{9845D52A-E054-4EB0-A5A3-32AE7DC6D645}" presName="Childtext1" presStyleLbl="revTx" presStyleIdx="1" presStyleCnt="5">
        <dgm:presLayoutVars>
          <dgm:chMax val="0"/>
          <dgm:chPref val="0"/>
          <dgm:bulletEnabled/>
        </dgm:presLayoutVars>
      </dgm:prSet>
      <dgm:spPr/>
    </dgm:pt>
    <dgm:pt modelId="{F514349A-AC82-402F-8DA0-95785071B5F0}" type="pres">
      <dgm:prSet presAssocID="{9845D52A-E054-4EB0-A5A3-32AE7DC6D64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BBACFDEF-20FB-406A-9641-2F4782D85F9F}" type="pres">
      <dgm:prSet presAssocID="{9845D52A-E054-4EB0-A5A3-32AE7DC6D645}" presName="ConnectLineEnd" presStyleLbl="node1" presStyleIdx="1" presStyleCnt="5"/>
      <dgm:spPr/>
    </dgm:pt>
    <dgm:pt modelId="{E12CB119-910F-4C38-9D07-4EF7748B1BD6}" type="pres">
      <dgm:prSet presAssocID="{9845D52A-E054-4EB0-A5A3-32AE7DC6D645}" presName="EmptyPane" presStyleCnt="0"/>
      <dgm:spPr/>
    </dgm:pt>
    <dgm:pt modelId="{6C1697D8-F9A2-4451-950E-C8D8168BBC75}" type="pres">
      <dgm:prSet presAssocID="{796364FD-7651-493A-AEE5-8DD45DF8EEAC}" presName="spaceBetweenRectangles" presStyleLbl="fgAcc1" presStyleIdx="1" presStyleCnt="4"/>
      <dgm:spPr/>
    </dgm:pt>
    <dgm:pt modelId="{188029DA-799E-4663-A41F-155857130ECC}" type="pres">
      <dgm:prSet presAssocID="{C2F0E5C9-2943-4A9B-872F-ECF6B159E9F4}" presName="composite" presStyleCnt="0"/>
      <dgm:spPr/>
    </dgm:pt>
    <dgm:pt modelId="{8A234CD0-32BC-4F89-A271-2995E7494480}" type="pres">
      <dgm:prSet presAssocID="{C2F0E5C9-2943-4A9B-872F-ECF6B159E9F4}" presName="Parent1" presStyleLbl="alignNode1" presStyleIdx="2" presStyleCnt="5" custScaleX="149090">
        <dgm:presLayoutVars>
          <dgm:chMax val="1"/>
          <dgm:chPref val="1"/>
          <dgm:bulletEnabled val="1"/>
        </dgm:presLayoutVars>
      </dgm:prSet>
      <dgm:spPr/>
    </dgm:pt>
    <dgm:pt modelId="{5586F9CF-3487-413B-B252-499815E97D7F}" type="pres">
      <dgm:prSet presAssocID="{C2F0E5C9-2943-4A9B-872F-ECF6B159E9F4}" presName="Childtext1" presStyleLbl="revTx" presStyleIdx="2" presStyleCnt="5">
        <dgm:presLayoutVars>
          <dgm:chMax val="0"/>
          <dgm:chPref val="0"/>
          <dgm:bulletEnabled/>
        </dgm:presLayoutVars>
      </dgm:prSet>
      <dgm:spPr/>
    </dgm:pt>
    <dgm:pt modelId="{248CC3B8-F8B9-416C-A88D-0B664C363076}" type="pres">
      <dgm:prSet presAssocID="{C2F0E5C9-2943-4A9B-872F-ECF6B159E9F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40B1F412-4020-4E92-8711-AC077515B41B}" type="pres">
      <dgm:prSet presAssocID="{C2F0E5C9-2943-4A9B-872F-ECF6B159E9F4}" presName="ConnectLineEnd" presStyleLbl="node1" presStyleIdx="2" presStyleCnt="5"/>
      <dgm:spPr/>
    </dgm:pt>
    <dgm:pt modelId="{A73414AD-B541-4793-9312-9BC8E21F61CA}" type="pres">
      <dgm:prSet presAssocID="{C2F0E5C9-2943-4A9B-872F-ECF6B159E9F4}" presName="EmptyPane" presStyleCnt="0"/>
      <dgm:spPr/>
    </dgm:pt>
    <dgm:pt modelId="{F267D7CD-0DCE-4CF6-BFF7-1C21CC9618A2}" type="pres">
      <dgm:prSet presAssocID="{1A62CB6F-38D7-44F2-AFAB-0C4382E3DA24}" presName="spaceBetweenRectangles" presStyleLbl="fgAcc1" presStyleIdx="2" presStyleCnt="4"/>
      <dgm:spPr/>
    </dgm:pt>
    <dgm:pt modelId="{ECD6C657-74DC-42C1-8ED2-51BC02DDA95D}" type="pres">
      <dgm:prSet presAssocID="{552D12AE-7D2C-412C-A8BA-1EC82075E4ED}" presName="composite" presStyleCnt="0"/>
      <dgm:spPr/>
    </dgm:pt>
    <dgm:pt modelId="{4025A32C-895E-4F96-9568-325AEB4300E5}" type="pres">
      <dgm:prSet presAssocID="{552D12AE-7D2C-412C-A8BA-1EC82075E4ED}" presName="Parent1" presStyleLbl="alignNode1" presStyleIdx="3" presStyleCnt="5" custScaleX="90983">
        <dgm:presLayoutVars>
          <dgm:chMax val="1"/>
          <dgm:chPref val="1"/>
          <dgm:bulletEnabled val="1"/>
        </dgm:presLayoutVars>
      </dgm:prSet>
      <dgm:spPr/>
    </dgm:pt>
    <dgm:pt modelId="{24B2BBCD-17A3-4038-A2CF-CB8B1D3562C8}" type="pres">
      <dgm:prSet presAssocID="{552D12AE-7D2C-412C-A8BA-1EC82075E4ED}" presName="Childtext1" presStyleLbl="revTx" presStyleIdx="3" presStyleCnt="5">
        <dgm:presLayoutVars>
          <dgm:chMax val="0"/>
          <dgm:chPref val="0"/>
          <dgm:bulletEnabled/>
        </dgm:presLayoutVars>
      </dgm:prSet>
      <dgm:spPr/>
    </dgm:pt>
    <dgm:pt modelId="{C40AA8E2-DA7F-4FE0-97CB-4AD7AE62E668}" type="pres">
      <dgm:prSet presAssocID="{552D12AE-7D2C-412C-A8BA-1EC82075E4E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CCFDC61F-8A30-4462-AEAB-33222563A690}" type="pres">
      <dgm:prSet presAssocID="{552D12AE-7D2C-412C-A8BA-1EC82075E4ED}" presName="ConnectLineEnd" presStyleLbl="node1" presStyleIdx="3" presStyleCnt="5"/>
      <dgm:spPr/>
    </dgm:pt>
    <dgm:pt modelId="{C8233F60-D800-43A1-8BA0-CBE3F88A1166}" type="pres">
      <dgm:prSet presAssocID="{552D12AE-7D2C-412C-A8BA-1EC82075E4ED}" presName="EmptyPane" presStyleCnt="0"/>
      <dgm:spPr/>
    </dgm:pt>
    <dgm:pt modelId="{77A997AC-B2FB-460E-A441-1E343004CBB9}" type="pres">
      <dgm:prSet presAssocID="{0815B914-8195-4A50-AACB-F2CEC02FA9B1}" presName="spaceBetweenRectangles" presStyleLbl="fgAcc1" presStyleIdx="3" presStyleCnt="4"/>
      <dgm:spPr/>
    </dgm:pt>
    <dgm:pt modelId="{2DA0F1DE-D7F7-4598-AEC2-55E31B3EA327}" type="pres">
      <dgm:prSet presAssocID="{519BDA3E-6127-48DB-B84C-0D3D15CA712D}" presName="composite" presStyleCnt="0"/>
      <dgm:spPr/>
    </dgm:pt>
    <dgm:pt modelId="{04C093DE-05FE-43CA-A69A-F2D1F8D4471D}" type="pres">
      <dgm:prSet presAssocID="{519BDA3E-6127-48DB-B84C-0D3D15CA712D}" presName="Parent1" presStyleLbl="alignNode1" presStyleIdx="4" presStyleCnt="5">
        <dgm:presLayoutVars>
          <dgm:chMax val="1"/>
          <dgm:chPref val="1"/>
          <dgm:bulletEnabled val="1"/>
        </dgm:presLayoutVars>
      </dgm:prSet>
      <dgm:spPr/>
    </dgm:pt>
    <dgm:pt modelId="{CF7E0BDC-4F57-41F6-976B-2D489FDA4BC4}" type="pres">
      <dgm:prSet presAssocID="{519BDA3E-6127-48DB-B84C-0D3D15CA712D}" presName="Childtext1" presStyleLbl="revTx" presStyleIdx="4" presStyleCnt="5">
        <dgm:presLayoutVars>
          <dgm:chMax val="0"/>
          <dgm:chPref val="0"/>
          <dgm:bulletEnabled/>
        </dgm:presLayoutVars>
      </dgm:prSet>
      <dgm:spPr/>
    </dgm:pt>
    <dgm:pt modelId="{3592710F-F30D-44B1-9C09-AF65B3DD85AE}" type="pres">
      <dgm:prSet presAssocID="{519BDA3E-6127-48DB-B84C-0D3D15CA712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2762867-07AF-4591-A5C2-D9DB177A3D1B}" type="pres">
      <dgm:prSet presAssocID="{519BDA3E-6127-48DB-B84C-0D3D15CA712D}" presName="ConnectLineEnd" presStyleLbl="node1" presStyleIdx="4" presStyleCnt="5"/>
      <dgm:spPr/>
    </dgm:pt>
    <dgm:pt modelId="{E51E3B8E-0F03-49E4-924F-32F383A032D2}" type="pres">
      <dgm:prSet presAssocID="{519BDA3E-6127-48DB-B84C-0D3D15CA712D}" presName="EmptyPane" presStyleCnt="0"/>
      <dgm:spPr/>
    </dgm:pt>
  </dgm:ptLst>
  <dgm:cxnLst>
    <dgm:cxn modelId="{B04C6215-C46D-4282-963F-02A26E25C8AB}" srcId="{08F627ED-A304-4697-8C44-18E45D3D2B1A}" destId="{9845D52A-E054-4EB0-A5A3-32AE7DC6D645}" srcOrd="1" destOrd="0" parTransId="{952EE001-86C3-4022-96EE-ABDB540B8A78}" sibTransId="{796364FD-7651-493A-AEE5-8DD45DF8EEAC}"/>
    <dgm:cxn modelId="{3F3B3317-0DEB-41D7-94A4-4AFAB3644527}" srcId="{08F627ED-A304-4697-8C44-18E45D3D2B1A}" destId="{519BDA3E-6127-48DB-B84C-0D3D15CA712D}" srcOrd="4" destOrd="0" parTransId="{42A93B00-BA4F-4B54-A7FF-DC7216F6D760}" sibTransId="{E577854B-7665-4C21-BD05-BC2FB1C4E964}"/>
    <dgm:cxn modelId="{66E8CE3C-459F-4648-B4D7-5039298A0E92}" srcId="{9845D52A-E054-4EB0-A5A3-32AE7DC6D645}" destId="{566C4A8F-CE66-4FF5-AF11-6C385F74A275}" srcOrd="0" destOrd="0" parTransId="{375C5A5E-5F04-4FE8-98F8-795867C18A18}" sibTransId="{E74B8A5E-78D9-4E5B-86E1-203DE271581F}"/>
    <dgm:cxn modelId="{06DE215B-88AA-4108-BBA3-8764C40BEF6B}" type="presOf" srcId="{552D12AE-7D2C-412C-A8BA-1EC82075E4ED}" destId="{4025A32C-895E-4F96-9568-325AEB4300E5}" srcOrd="0" destOrd="0" presId="urn:microsoft.com/office/officeart/2016/7/layout/HexagonTimeline"/>
    <dgm:cxn modelId="{DC951A47-D712-4DDF-BC45-034C400F587A}" type="presOf" srcId="{08F627ED-A304-4697-8C44-18E45D3D2B1A}" destId="{D6614DDC-66DE-4E26-A0E6-8B5D4F611437}" srcOrd="0" destOrd="0" presId="urn:microsoft.com/office/officeart/2016/7/layout/HexagonTimeline"/>
    <dgm:cxn modelId="{CB98D256-5AB4-4B9D-AD69-15CA4B5C1220}" type="presOf" srcId="{566C4A8F-CE66-4FF5-AF11-6C385F74A275}" destId="{5E76ADAA-D3EE-462D-A737-9D3772B6C76F}" srcOrd="0" destOrd="0" presId="urn:microsoft.com/office/officeart/2016/7/layout/HexagonTimeline"/>
    <dgm:cxn modelId="{29E5675A-D36F-4E0E-B6B3-F7B5A3728BC3}" type="presOf" srcId="{C057D6ED-8F49-42DC-B8A7-C07F68F0F734}" destId="{03E7967D-6C10-4379-9B37-4F5A8CF4EED8}"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08F627ED-A304-4697-8C44-18E45D3D2B1A}" destId="{C2F0E5C9-2943-4A9B-872F-ECF6B159E9F4}" srcOrd="2" destOrd="0" parTransId="{8FBB852D-32B7-4273-9DE3-951F1CFE69EC}" sibTransId="{1A62CB6F-38D7-44F2-AFAB-0C4382E3DA24}"/>
    <dgm:cxn modelId="{84628E95-2F80-4AFE-BD76-4DD7171D9BAD}" type="presOf" srcId="{C2F0E5C9-2943-4A9B-872F-ECF6B159E9F4}" destId="{8A234CD0-32BC-4F89-A271-2995E7494480}" srcOrd="0" destOrd="0" presId="urn:microsoft.com/office/officeart/2016/7/layout/HexagonTimeline"/>
    <dgm:cxn modelId="{0BC1CD98-5EB1-4490-98C2-E01DAD5AFFF5}" type="presOf" srcId="{519BDA3E-6127-48DB-B84C-0D3D15CA712D}" destId="{04C093DE-05FE-43CA-A69A-F2D1F8D4471D}" srcOrd="0" destOrd="0" presId="urn:microsoft.com/office/officeart/2016/7/layout/HexagonTimeline"/>
    <dgm:cxn modelId="{07EFBDB0-8C3C-4140-851A-D6494FDB0B7A}" type="presOf" srcId="{9845D52A-E054-4EB0-A5A3-32AE7DC6D645}" destId="{D39499CF-3BA1-4BBD-960A-4434BA9F21A7}" srcOrd="0" destOrd="0" presId="urn:microsoft.com/office/officeart/2016/7/layout/HexagonTimeline"/>
    <dgm:cxn modelId="{277179CE-E2F5-4733-8D23-9E37CACB7B9E}" srcId="{08F627ED-A304-4697-8C44-18E45D3D2B1A}" destId="{5FC34D3A-C8D4-483C-8695-507470E74D50}" srcOrd="0" destOrd="0" parTransId="{9978A89C-C2F1-4241-807C-13619E6D6376}" sibTransId="{1DECF9F5-40C0-4379-BCCE-7BCAAD54807B}"/>
    <dgm:cxn modelId="{A0697AD9-4F1C-44DF-9F0B-484ED62574F5}" type="presOf" srcId="{5FC34D3A-C8D4-483C-8695-507470E74D50}" destId="{FC51A82C-7C01-41E7-95A1-E0F165353360}" srcOrd="0" destOrd="0" presId="urn:microsoft.com/office/officeart/2016/7/layout/HexagonTimeline"/>
    <dgm:cxn modelId="{3BC413E9-05DA-4B0B-939A-11D55DF74C20}" srcId="{08F627ED-A304-4697-8C44-18E45D3D2B1A}" destId="{552D12AE-7D2C-412C-A8BA-1EC82075E4ED}" srcOrd="3" destOrd="0" parTransId="{67339388-CF98-4C9B-A30D-9B59934B5EC7}" sibTransId="{0815B914-8195-4A50-AACB-F2CEC02FA9B1}"/>
    <dgm:cxn modelId="{5B0C5A64-640A-44DE-9231-55D8B9A431B8}" type="presParOf" srcId="{D6614DDC-66DE-4E26-A0E6-8B5D4F611437}" destId="{769CE8F7-0E21-46E4-8D2D-63A034E4D32A}" srcOrd="0" destOrd="0" presId="urn:microsoft.com/office/officeart/2016/7/layout/HexagonTimeline"/>
    <dgm:cxn modelId="{C97A35EB-F4F5-44C0-B2D0-19AF31DC2223}" type="presParOf" srcId="{769CE8F7-0E21-46E4-8D2D-63A034E4D32A}" destId="{FC51A82C-7C01-41E7-95A1-E0F165353360}" srcOrd="0" destOrd="0" presId="urn:microsoft.com/office/officeart/2016/7/layout/HexagonTimeline"/>
    <dgm:cxn modelId="{1BEB00C5-1AFC-46FC-849A-D490784DB52E}" type="presParOf" srcId="{769CE8F7-0E21-46E4-8D2D-63A034E4D32A}" destId="{03E7967D-6C10-4379-9B37-4F5A8CF4EED8}" srcOrd="1" destOrd="0" presId="urn:microsoft.com/office/officeart/2016/7/layout/HexagonTimeline"/>
    <dgm:cxn modelId="{498AAC8F-D211-4064-80B2-75359BE901E4}" type="presParOf" srcId="{769CE8F7-0E21-46E4-8D2D-63A034E4D32A}" destId="{52CF010F-1351-4148-8701-92F5768EC7DC}" srcOrd="2" destOrd="0" presId="urn:microsoft.com/office/officeart/2016/7/layout/HexagonTimeline"/>
    <dgm:cxn modelId="{F3FAB4D5-BB8E-491A-A343-49D331762E47}" type="presParOf" srcId="{769CE8F7-0E21-46E4-8D2D-63A034E4D32A}" destId="{62C4F6DC-B23C-4A1D-86BA-D1DEB98692E9}" srcOrd="3" destOrd="0" presId="urn:microsoft.com/office/officeart/2016/7/layout/HexagonTimeline"/>
    <dgm:cxn modelId="{2F93DD1C-5D61-4E63-ABD3-9D5E5D20D4D2}" type="presParOf" srcId="{769CE8F7-0E21-46E4-8D2D-63A034E4D32A}" destId="{151E949D-E2E2-482F-BBE3-8BC267057E7B}" srcOrd="4" destOrd="0" presId="urn:microsoft.com/office/officeart/2016/7/layout/HexagonTimeline"/>
    <dgm:cxn modelId="{7C0E3781-57A7-45F1-A9B7-AD7B29B66966}" type="presParOf" srcId="{D6614DDC-66DE-4E26-A0E6-8B5D4F611437}" destId="{4FB3A766-643A-4ACA-8E5D-2C95FFB87076}" srcOrd="1" destOrd="0" presId="urn:microsoft.com/office/officeart/2016/7/layout/HexagonTimeline"/>
    <dgm:cxn modelId="{434FF653-D75F-4952-8E75-D3AF3DA482CB}" type="presParOf" srcId="{D6614DDC-66DE-4E26-A0E6-8B5D4F611437}" destId="{4630FBA4-1F51-4A32-B0E4-88E47053D0D9}" srcOrd="2" destOrd="0" presId="urn:microsoft.com/office/officeart/2016/7/layout/HexagonTimeline"/>
    <dgm:cxn modelId="{255D0E88-A582-4AB9-85D4-3CCE25636858}" type="presParOf" srcId="{4630FBA4-1F51-4A32-B0E4-88E47053D0D9}" destId="{D39499CF-3BA1-4BBD-960A-4434BA9F21A7}" srcOrd="0" destOrd="0" presId="urn:microsoft.com/office/officeart/2016/7/layout/HexagonTimeline"/>
    <dgm:cxn modelId="{EB99A48A-7C1E-46F6-BDF1-CF76EFA8B1BE}" type="presParOf" srcId="{4630FBA4-1F51-4A32-B0E4-88E47053D0D9}" destId="{5E76ADAA-D3EE-462D-A737-9D3772B6C76F}" srcOrd="1" destOrd="0" presId="urn:microsoft.com/office/officeart/2016/7/layout/HexagonTimeline"/>
    <dgm:cxn modelId="{A5B350CB-1F08-407B-AB74-C0A9D5254180}" type="presParOf" srcId="{4630FBA4-1F51-4A32-B0E4-88E47053D0D9}" destId="{F514349A-AC82-402F-8DA0-95785071B5F0}" srcOrd="2" destOrd="0" presId="urn:microsoft.com/office/officeart/2016/7/layout/HexagonTimeline"/>
    <dgm:cxn modelId="{3AEF0478-205F-4564-A8F2-A009D04A4716}" type="presParOf" srcId="{4630FBA4-1F51-4A32-B0E4-88E47053D0D9}" destId="{BBACFDEF-20FB-406A-9641-2F4782D85F9F}" srcOrd="3" destOrd="0" presId="urn:microsoft.com/office/officeart/2016/7/layout/HexagonTimeline"/>
    <dgm:cxn modelId="{E91CE1AF-35AF-4453-8B3B-CCA366030481}" type="presParOf" srcId="{4630FBA4-1F51-4A32-B0E4-88E47053D0D9}" destId="{E12CB119-910F-4C38-9D07-4EF7748B1BD6}" srcOrd="4" destOrd="0" presId="urn:microsoft.com/office/officeart/2016/7/layout/HexagonTimeline"/>
    <dgm:cxn modelId="{830D18A3-5BD1-43DE-A8C7-D3AD84C79C41}" type="presParOf" srcId="{D6614DDC-66DE-4E26-A0E6-8B5D4F611437}" destId="{6C1697D8-F9A2-4451-950E-C8D8168BBC75}" srcOrd="3" destOrd="0" presId="urn:microsoft.com/office/officeart/2016/7/layout/HexagonTimeline"/>
    <dgm:cxn modelId="{9FEF6AE2-83B2-470D-9149-1C0B3B29BA97}" type="presParOf" srcId="{D6614DDC-66DE-4E26-A0E6-8B5D4F611437}" destId="{188029DA-799E-4663-A41F-155857130ECC}" srcOrd="4" destOrd="0" presId="urn:microsoft.com/office/officeart/2016/7/layout/HexagonTimeline"/>
    <dgm:cxn modelId="{D46767F6-83F8-42AC-A108-5BD10A49AB1D}" type="presParOf" srcId="{188029DA-799E-4663-A41F-155857130ECC}" destId="{8A234CD0-32BC-4F89-A271-2995E7494480}" srcOrd="0" destOrd="0" presId="urn:microsoft.com/office/officeart/2016/7/layout/HexagonTimeline"/>
    <dgm:cxn modelId="{297496E0-6F0B-4CFF-8DBF-445A3711478E}" type="presParOf" srcId="{188029DA-799E-4663-A41F-155857130ECC}" destId="{5586F9CF-3487-413B-B252-499815E97D7F}" srcOrd="1" destOrd="0" presId="urn:microsoft.com/office/officeart/2016/7/layout/HexagonTimeline"/>
    <dgm:cxn modelId="{EE130AB8-68F4-493E-AC5F-1A184E93443D}" type="presParOf" srcId="{188029DA-799E-4663-A41F-155857130ECC}" destId="{248CC3B8-F8B9-416C-A88D-0B664C363076}" srcOrd="2" destOrd="0" presId="urn:microsoft.com/office/officeart/2016/7/layout/HexagonTimeline"/>
    <dgm:cxn modelId="{B9F70449-4C66-4E66-A25C-8B30148BA2EF}" type="presParOf" srcId="{188029DA-799E-4663-A41F-155857130ECC}" destId="{40B1F412-4020-4E92-8711-AC077515B41B}" srcOrd="3" destOrd="0" presId="urn:microsoft.com/office/officeart/2016/7/layout/HexagonTimeline"/>
    <dgm:cxn modelId="{16FDCE7E-B6AA-4603-8F05-F4A6EEEC4851}" type="presParOf" srcId="{188029DA-799E-4663-A41F-155857130ECC}" destId="{A73414AD-B541-4793-9312-9BC8E21F61CA}" srcOrd="4" destOrd="0" presId="urn:microsoft.com/office/officeart/2016/7/layout/HexagonTimeline"/>
    <dgm:cxn modelId="{6092E5C9-12F3-4BA4-B965-CE87E3935698}" type="presParOf" srcId="{D6614DDC-66DE-4E26-A0E6-8B5D4F611437}" destId="{F267D7CD-0DCE-4CF6-BFF7-1C21CC9618A2}" srcOrd="5" destOrd="0" presId="urn:microsoft.com/office/officeart/2016/7/layout/HexagonTimeline"/>
    <dgm:cxn modelId="{252CC1FD-AA57-4A27-9F43-3E4719E8E0F1}" type="presParOf" srcId="{D6614DDC-66DE-4E26-A0E6-8B5D4F611437}" destId="{ECD6C657-74DC-42C1-8ED2-51BC02DDA95D}" srcOrd="6" destOrd="0" presId="urn:microsoft.com/office/officeart/2016/7/layout/HexagonTimeline"/>
    <dgm:cxn modelId="{EFADA1B3-0C00-4A78-868D-149BF883E4B8}" type="presParOf" srcId="{ECD6C657-74DC-42C1-8ED2-51BC02DDA95D}" destId="{4025A32C-895E-4F96-9568-325AEB4300E5}" srcOrd="0" destOrd="0" presId="urn:microsoft.com/office/officeart/2016/7/layout/HexagonTimeline"/>
    <dgm:cxn modelId="{5B759A44-63EB-4FE0-AEF2-6DE3D636B723}" type="presParOf" srcId="{ECD6C657-74DC-42C1-8ED2-51BC02DDA95D}" destId="{24B2BBCD-17A3-4038-A2CF-CB8B1D3562C8}" srcOrd="1" destOrd="0" presId="urn:microsoft.com/office/officeart/2016/7/layout/HexagonTimeline"/>
    <dgm:cxn modelId="{0D72EC53-5371-495D-81A2-DDD56F8E9C4F}" type="presParOf" srcId="{ECD6C657-74DC-42C1-8ED2-51BC02DDA95D}" destId="{C40AA8E2-DA7F-4FE0-97CB-4AD7AE62E668}" srcOrd="2" destOrd="0" presId="urn:microsoft.com/office/officeart/2016/7/layout/HexagonTimeline"/>
    <dgm:cxn modelId="{896343ED-9F99-47C4-A4B5-5D48C6683CF2}" type="presParOf" srcId="{ECD6C657-74DC-42C1-8ED2-51BC02DDA95D}" destId="{CCFDC61F-8A30-4462-AEAB-33222563A690}" srcOrd="3" destOrd="0" presId="urn:microsoft.com/office/officeart/2016/7/layout/HexagonTimeline"/>
    <dgm:cxn modelId="{AA7A3C4C-7475-4AD4-8C8E-ECAA382E7883}" type="presParOf" srcId="{ECD6C657-74DC-42C1-8ED2-51BC02DDA95D}" destId="{C8233F60-D800-43A1-8BA0-CBE3F88A1166}" srcOrd="4" destOrd="0" presId="urn:microsoft.com/office/officeart/2016/7/layout/HexagonTimeline"/>
    <dgm:cxn modelId="{324F8A1A-CDAD-4B93-9A98-65F540693537}" type="presParOf" srcId="{D6614DDC-66DE-4E26-A0E6-8B5D4F611437}" destId="{77A997AC-B2FB-460E-A441-1E343004CBB9}" srcOrd="7" destOrd="0" presId="urn:microsoft.com/office/officeart/2016/7/layout/HexagonTimeline"/>
    <dgm:cxn modelId="{608A8DBF-6FD1-4BF0-9E6F-63497E5F09FB}" type="presParOf" srcId="{D6614DDC-66DE-4E26-A0E6-8B5D4F611437}" destId="{2DA0F1DE-D7F7-4598-AEC2-55E31B3EA327}" srcOrd="8" destOrd="0" presId="urn:microsoft.com/office/officeart/2016/7/layout/HexagonTimeline"/>
    <dgm:cxn modelId="{18859C21-1947-4EFA-880B-FCD67D166E09}" type="presParOf" srcId="{2DA0F1DE-D7F7-4598-AEC2-55E31B3EA327}" destId="{04C093DE-05FE-43CA-A69A-F2D1F8D4471D}" srcOrd="0" destOrd="0" presId="urn:microsoft.com/office/officeart/2016/7/layout/HexagonTimeline"/>
    <dgm:cxn modelId="{B4FF354C-01D1-4FFF-8231-307BCEEFBCB1}" type="presParOf" srcId="{2DA0F1DE-D7F7-4598-AEC2-55E31B3EA327}" destId="{CF7E0BDC-4F57-41F6-976B-2D489FDA4BC4}" srcOrd="1" destOrd="0" presId="urn:microsoft.com/office/officeart/2016/7/layout/HexagonTimeline"/>
    <dgm:cxn modelId="{34F2B462-3477-4EA2-B80B-CBBF79D86D67}" type="presParOf" srcId="{2DA0F1DE-D7F7-4598-AEC2-55E31B3EA327}" destId="{3592710F-F30D-44B1-9C09-AF65B3DD85AE}" srcOrd="2" destOrd="0" presId="urn:microsoft.com/office/officeart/2016/7/layout/HexagonTimeline"/>
    <dgm:cxn modelId="{B72D46D1-F4E4-4396-BC47-4EBB19BACD8F}" type="presParOf" srcId="{2DA0F1DE-D7F7-4598-AEC2-55E31B3EA327}" destId="{42762867-07AF-4591-A5C2-D9DB177A3D1B}" srcOrd="3" destOrd="0" presId="urn:microsoft.com/office/officeart/2016/7/layout/HexagonTimeline"/>
    <dgm:cxn modelId="{50C217D3-A8AD-45A2-B011-DF4CC4D8567C}" type="presParOf" srcId="{2DA0F1DE-D7F7-4598-AEC2-55E31B3EA327}" destId="{E51E3B8E-0F03-49E4-924F-32F383A032D2}" srcOrd="4" destOrd="0" presId="urn:microsoft.com/office/officeart/2016/7/layout/Hexagon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1A82C-7C01-41E7-95A1-E0F165353360}">
      <dsp:nvSpPr>
        <dsp:cNvPr id="0" name=""/>
        <dsp:cNvSpPr/>
      </dsp:nvSpPr>
      <dsp:spPr>
        <a:xfrm>
          <a:off x="316501" y="1604214"/>
          <a:ext cx="1610849" cy="43751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ja" sz="1100" kern="1200" dirty="0">
              <a:latin typeface="Meiryo UI" panose="020B0604030504040204" pitchFamily="50" charset="-128"/>
              <a:ea typeface="Meiryo UI" panose="020B0604030504040204" pitchFamily="50" charset="-128"/>
            </a:rPr>
            <a:t>2017</a:t>
          </a:r>
        </a:p>
      </dsp:txBody>
      <dsp:txXfrm>
        <a:off x="316501" y="1604214"/>
        <a:ext cx="1523346" cy="437513"/>
      </dsp:txXfrm>
    </dsp:sp>
    <dsp:sp modelId="{03E7967D-6C10-4379-9B37-4F5A8CF4EED8}">
      <dsp:nvSpPr>
        <dsp:cNvPr id="0" name=""/>
        <dsp:cNvSpPr/>
      </dsp:nvSpPr>
      <dsp:spPr>
        <a:xfrm>
          <a:off x="3280" y="0"/>
          <a:ext cx="2237291"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ja" sz="1100" kern="1200" dirty="0">
              <a:latin typeface="Meiryo UI" panose="020B0604030504040204" pitchFamily="50" charset="-128"/>
              <a:ea typeface="Meiryo UI" panose="020B0604030504040204" pitchFamily="50" charset="-128"/>
            </a:rPr>
            <a:t>Lorem ipsum dolor sit amet</a:t>
          </a:r>
        </a:p>
      </dsp:txBody>
      <dsp:txXfrm>
        <a:off x="3280" y="0"/>
        <a:ext cx="2237291" cy="1166701"/>
      </dsp:txXfrm>
    </dsp:sp>
    <dsp:sp modelId="{4FB3A766-643A-4ACA-8E5D-2C95FFB87076}">
      <dsp:nvSpPr>
        <dsp:cNvPr id="0" name=""/>
        <dsp:cNvSpPr/>
      </dsp:nvSpPr>
      <dsp:spPr>
        <a:xfrm>
          <a:off x="1927350" y="1822971"/>
          <a:ext cx="626441" cy="0"/>
        </a:xfrm>
        <a:custGeom>
          <a:avLst/>
          <a:gdLst/>
          <a:ahLst/>
          <a:cxnLst/>
          <a:rect l="0" t="0" r="0" b="0"/>
          <a:pathLst>
            <a:path>
              <a:moveTo>
                <a:pt x="0" y="0"/>
              </a:moveTo>
              <a:lnTo>
                <a:pt x="626441"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CF010F-1351-4148-8701-92F5768EC7DC}">
      <dsp:nvSpPr>
        <dsp:cNvPr id="0" name=""/>
        <dsp:cNvSpPr/>
      </dsp:nvSpPr>
      <dsp:spPr>
        <a:xfrm>
          <a:off x="1121925" y="1239620"/>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C4F6DC-B23C-4A1D-86BA-D1DEB98692E9}">
      <dsp:nvSpPr>
        <dsp:cNvPr id="0" name=""/>
        <dsp:cNvSpPr/>
      </dsp:nvSpPr>
      <dsp:spPr>
        <a:xfrm>
          <a:off x="1085466" y="1166701"/>
          <a:ext cx="72918"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9499CF-3BA1-4BBD-960A-4434BA9F21A7}">
      <dsp:nvSpPr>
        <dsp:cNvPr id="0" name=""/>
        <dsp:cNvSpPr/>
      </dsp:nvSpPr>
      <dsp:spPr>
        <a:xfrm>
          <a:off x="2553792" y="1604214"/>
          <a:ext cx="1610849" cy="43751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ja" sz="1100" kern="1200" dirty="0">
              <a:latin typeface="Meiryo UI" panose="020B0604030504040204" pitchFamily="50" charset="-128"/>
              <a:ea typeface="Meiryo UI" panose="020B0604030504040204" pitchFamily="50" charset="-128"/>
            </a:rPr>
            <a:t>2018</a:t>
          </a:r>
        </a:p>
      </dsp:txBody>
      <dsp:txXfrm>
        <a:off x="2746364" y="1656517"/>
        <a:ext cx="1225705" cy="332907"/>
      </dsp:txXfrm>
    </dsp:sp>
    <dsp:sp modelId="{5E76ADAA-D3EE-462D-A737-9D3772B6C76F}">
      <dsp:nvSpPr>
        <dsp:cNvPr id="0" name=""/>
        <dsp:cNvSpPr/>
      </dsp:nvSpPr>
      <dsp:spPr>
        <a:xfrm>
          <a:off x="2240571" y="2479240"/>
          <a:ext cx="2237291"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ja" sz="1100" kern="1200" dirty="0">
              <a:latin typeface="Meiryo UI" panose="020B0604030504040204" pitchFamily="50" charset="-128"/>
              <a:ea typeface="Meiryo UI" panose="020B0604030504040204" pitchFamily="50" charset="-128"/>
            </a:rPr>
            <a:t>Lorem ipsum dolor sit amet</a:t>
          </a:r>
        </a:p>
      </dsp:txBody>
      <dsp:txXfrm>
        <a:off x="2240571" y="2479240"/>
        <a:ext cx="2237291" cy="1166701"/>
      </dsp:txXfrm>
    </dsp:sp>
    <dsp:sp modelId="{6C1697D8-F9A2-4451-950E-C8D8168BBC75}">
      <dsp:nvSpPr>
        <dsp:cNvPr id="0" name=""/>
        <dsp:cNvSpPr/>
      </dsp:nvSpPr>
      <dsp:spPr>
        <a:xfrm>
          <a:off x="4164641" y="1822971"/>
          <a:ext cx="626441" cy="0"/>
        </a:xfrm>
        <a:custGeom>
          <a:avLst/>
          <a:gdLst/>
          <a:ahLst/>
          <a:cxnLst/>
          <a:rect l="0" t="0" r="0" b="0"/>
          <a:pathLst>
            <a:path>
              <a:moveTo>
                <a:pt x="0" y="0"/>
              </a:moveTo>
              <a:lnTo>
                <a:pt x="626441"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14349A-AC82-402F-8DA0-95785071B5F0}">
      <dsp:nvSpPr>
        <dsp:cNvPr id="0" name=""/>
        <dsp:cNvSpPr/>
      </dsp:nvSpPr>
      <dsp:spPr>
        <a:xfrm>
          <a:off x="3359216" y="2041727"/>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BACFDEF-20FB-406A-9641-2F4782D85F9F}">
      <dsp:nvSpPr>
        <dsp:cNvPr id="0" name=""/>
        <dsp:cNvSpPr/>
      </dsp:nvSpPr>
      <dsp:spPr>
        <a:xfrm>
          <a:off x="3322757" y="2406321"/>
          <a:ext cx="72918"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B2215-81DF-4D79-BB37-17C8C9F898E7}">
      <dsp:nvSpPr>
        <dsp:cNvPr id="0" name=""/>
        <dsp:cNvSpPr/>
      </dsp:nvSpPr>
      <dsp:spPr>
        <a:xfrm rot="10800000">
          <a:off x="4791083" y="1604214"/>
          <a:ext cx="1610849" cy="43751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ja" sz="1100" kern="1200" dirty="0">
              <a:latin typeface="Meiryo UI" panose="020B0604030504040204" pitchFamily="50" charset="-128"/>
              <a:ea typeface="Meiryo UI" panose="020B0604030504040204" pitchFamily="50" charset="-128"/>
            </a:rPr>
            <a:t>2019 年</a:t>
          </a:r>
        </a:p>
      </dsp:txBody>
      <dsp:txXfrm rot="10800000">
        <a:off x="4878586" y="1604214"/>
        <a:ext cx="1523346" cy="437513"/>
      </dsp:txXfrm>
    </dsp:sp>
    <dsp:sp modelId="{2E1F219F-885D-437D-9D95-1C496EBAD119}">
      <dsp:nvSpPr>
        <dsp:cNvPr id="0" name=""/>
        <dsp:cNvSpPr/>
      </dsp:nvSpPr>
      <dsp:spPr>
        <a:xfrm>
          <a:off x="4477862" y="0"/>
          <a:ext cx="2237291"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ja" sz="1100" kern="1200" dirty="0">
              <a:latin typeface="Meiryo UI" panose="020B0604030504040204" pitchFamily="50" charset="-128"/>
              <a:ea typeface="Meiryo UI" panose="020B0604030504040204" pitchFamily="50" charset="-128"/>
            </a:rPr>
            <a:t>Lorem ipsum dolor sit amet</a:t>
          </a:r>
        </a:p>
      </dsp:txBody>
      <dsp:txXfrm>
        <a:off x="4477862" y="0"/>
        <a:ext cx="2237291" cy="1166701"/>
      </dsp:txXfrm>
    </dsp:sp>
    <dsp:sp modelId="{8801BA21-B732-43C2-BD4E-EED526CA614C}">
      <dsp:nvSpPr>
        <dsp:cNvPr id="0" name=""/>
        <dsp:cNvSpPr/>
      </dsp:nvSpPr>
      <dsp:spPr>
        <a:xfrm>
          <a:off x="5596508" y="1239620"/>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D3C7052-C7D3-4A48-8DD7-C35F83E9E14D}">
      <dsp:nvSpPr>
        <dsp:cNvPr id="0" name=""/>
        <dsp:cNvSpPr/>
      </dsp:nvSpPr>
      <dsp:spPr>
        <a:xfrm>
          <a:off x="5560048" y="1166701"/>
          <a:ext cx="72918"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1A82C-7C01-41E7-95A1-E0F165353360}">
      <dsp:nvSpPr>
        <dsp:cNvPr id="0" name=""/>
        <dsp:cNvSpPr/>
      </dsp:nvSpPr>
      <dsp:spPr>
        <a:xfrm>
          <a:off x="175579" y="1604214"/>
          <a:ext cx="900310" cy="43751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en-US" altLang="ja" sz="1100" kern="1200" dirty="0">
              <a:latin typeface="Meiryo UI" panose="020B0604030504040204" pitchFamily="50" charset="-128"/>
              <a:ea typeface="Meiryo UI" panose="020B0604030504040204" pitchFamily="50" charset="-128"/>
            </a:rPr>
            <a:t>09/2020</a:t>
          </a:r>
        </a:p>
      </dsp:txBody>
      <dsp:txXfrm>
        <a:off x="175579" y="1604214"/>
        <a:ext cx="812807" cy="437513"/>
      </dsp:txXfrm>
    </dsp:sp>
    <dsp:sp modelId="{03E7967D-6C10-4379-9B37-4F5A8CF4EED8}">
      <dsp:nvSpPr>
        <dsp:cNvPr id="0" name=""/>
        <dsp:cNvSpPr/>
      </dsp:nvSpPr>
      <dsp:spPr>
        <a:xfrm>
          <a:off x="519" y="0"/>
          <a:ext cx="1250431"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rtlCol="0" anchor="b" anchorCtr="1">
          <a:noAutofit/>
        </a:bodyPr>
        <a:lstStyle/>
        <a:p>
          <a:pPr marL="0" lvl="0" indent="0" algn="ctr" defTabSz="711200" rtl="0">
            <a:lnSpc>
              <a:spcPct val="90000"/>
            </a:lnSpc>
            <a:spcBef>
              <a:spcPct val="0"/>
            </a:spcBef>
            <a:spcAft>
              <a:spcPct val="35000"/>
            </a:spcAft>
            <a:buNone/>
          </a:pPr>
          <a:r>
            <a:rPr lang="ja-JP" altLang="en-US" sz="1600" b="1" kern="1200" dirty="0">
              <a:latin typeface="Meiryo UI" panose="020B0604030504040204" pitchFamily="50" charset="-128"/>
              <a:ea typeface="Meiryo UI" panose="020B0604030504040204" pitchFamily="50" charset="-128"/>
            </a:rPr>
            <a:t>テーマ決定</a:t>
          </a:r>
          <a:endParaRPr lang="ja" sz="1600" b="1" kern="1200" dirty="0">
            <a:latin typeface="Meiryo UI" panose="020B0604030504040204" pitchFamily="50" charset="-128"/>
            <a:ea typeface="Meiryo UI" panose="020B0604030504040204" pitchFamily="50" charset="-128"/>
          </a:endParaRPr>
        </a:p>
      </dsp:txBody>
      <dsp:txXfrm>
        <a:off x="519" y="0"/>
        <a:ext cx="1250431" cy="1166701"/>
      </dsp:txXfrm>
    </dsp:sp>
    <dsp:sp modelId="{4FB3A766-643A-4ACA-8E5D-2C95FFB87076}">
      <dsp:nvSpPr>
        <dsp:cNvPr id="0" name=""/>
        <dsp:cNvSpPr/>
      </dsp:nvSpPr>
      <dsp:spPr>
        <a:xfrm>
          <a:off x="1075890" y="1822971"/>
          <a:ext cx="384418" cy="0"/>
        </a:xfrm>
        <a:custGeom>
          <a:avLst/>
          <a:gdLst/>
          <a:ahLst/>
          <a:cxnLst/>
          <a:rect l="0" t="0" r="0" b="0"/>
          <a:pathLst>
            <a:path>
              <a:moveTo>
                <a:pt x="0" y="0"/>
              </a:moveTo>
              <a:lnTo>
                <a:pt x="384418"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CF010F-1351-4148-8701-92F5768EC7DC}">
      <dsp:nvSpPr>
        <dsp:cNvPr id="0" name=""/>
        <dsp:cNvSpPr/>
      </dsp:nvSpPr>
      <dsp:spPr>
        <a:xfrm>
          <a:off x="625734" y="1239620"/>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C4F6DC-B23C-4A1D-86BA-D1DEB98692E9}">
      <dsp:nvSpPr>
        <dsp:cNvPr id="0" name=""/>
        <dsp:cNvSpPr/>
      </dsp:nvSpPr>
      <dsp:spPr>
        <a:xfrm>
          <a:off x="586697" y="1166701"/>
          <a:ext cx="78074"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9499CF-3BA1-4BBD-960A-4434BA9F21A7}">
      <dsp:nvSpPr>
        <dsp:cNvPr id="0" name=""/>
        <dsp:cNvSpPr/>
      </dsp:nvSpPr>
      <dsp:spPr>
        <a:xfrm>
          <a:off x="1460308" y="1604214"/>
          <a:ext cx="1076696" cy="43751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en-US" altLang="ja" sz="1100" kern="1200" dirty="0">
              <a:latin typeface="Meiryo UI" panose="020B0604030504040204" pitchFamily="50" charset="-128"/>
              <a:ea typeface="Meiryo UI" panose="020B0604030504040204" pitchFamily="50" charset="-128"/>
            </a:rPr>
            <a:t>10/2020</a:t>
          </a:r>
        </a:p>
      </dsp:txBody>
      <dsp:txXfrm>
        <a:off x="1608368" y="1664378"/>
        <a:ext cx="780576" cy="317185"/>
      </dsp:txXfrm>
    </dsp:sp>
    <dsp:sp modelId="{5E76ADAA-D3EE-462D-A737-9D3772B6C76F}">
      <dsp:nvSpPr>
        <dsp:cNvPr id="0" name=""/>
        <dsp:cNvSpPr/>
      </dsp:nvSpPr>
      <dsp:spPr>
        <a:xfrm>
          <a:off x="1250950" y="2479240"/>
          <a:ext cx="1495412" cy="1166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rtlCol="0" anchor="t" anchorCtr="1">
          <a:noAutofit/>
        </a:bodyPr>
        <a:lstStyle/>
        <a:p>
          <a:pPr marL="0" lvl="0" indent="0" algn="ctr" defTabSz="711200" rtl="0">
            <a:lnSpc>
              <a:spcPct val="90000"/>
            </a:lnSpc>
            <a:spcBef>
              <a:spcPct val="0"/>
            </a:spcBef>
            <a:spcAft>
              <a:spcPct val="35000"/>
            </a:spcAft>
            <a:buNone/>
          </a:pPr>
          <a:r>
            <a:rPr lang="ja-JP" altLang="en-US" sz="1600" b="1" kern="1200" dirty="0">
              <a:latin typeface="Meiryo UI" panose="020B0604030504040204" pitchFamily="50" charset="-128"/>
              <a:ea typeface="Meiryo UI" panose="020B0604030504040204" pitchFamily="50" charset="-128"/>
            </a:rPr>
            <a:t>基本設計・完成</a:t>
          </a:r>
          <a:endParaRPr lang="en-US" altLang="ja-JP" sz="1600" b="1" kern="1200" dirty="0">
            <a:latin typeface="Meiryo UI" panose="020B0604030504040204" pitchFamily="50" charset="-128"/>
            <a:ea typeface="Meiryo UI" panose="020B0604030504040204" pitchFamily="50" charset="-128"/>
          </a:endParaRPr>
        </a:p>
      </dsp:txBody>
      <dsp:txXfrm>
        <a:off x="1250950" y="2479240"/>
        <a:ext cx="1495412" cy="1166701"/>
      </dsp:txXfrm>
    </dsp:sp>
    <dsp:sp modelId="{6C1697D8-F9A2-4451-950E-C8D8168BBC75}">
      <dsp:nvSpPr>
        <dsp:cNvPr id="0" name=""/>
        <dsp:cNvSpPr/>
      </dsp:nvSpPr>
      <dsp:spPr>
        <a:xfrm>
          <a:off x="2537005" y="1822971"/>
          <a:ext cx="453118" cy="0"/>
        </a:xfrm>
        <a:custGeom>
          <a:avLst/>
          <a:gdLst/>
          <a:ahLst/>
          <a:cxnLst/>
          <a:rect l="0" t="0" r="0" b="0"/>
          <a:pathLst>
            <a:path>
              <a:moveTo>
                <a:pt x="0" y="0"/>
              </a:moveTo>
              <a:lnTo>
                <a:pt x="453118"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14349A-AC82-402F-8DA0-95785071B5F0}">
      <dsp:nvSpPr>
        <dsp:cNvPr id="0" name=""/>
        <dsp:cNvSpPr/>
      </dsp:nvSpPr>
      <dsp:spPr>
        <a:xfrm>
          <a:off x="1998656" y="2041727"/>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BACFDEF-20FB-406A-9641-2F4782D85F9F}">
      <dsp:nvSpPr>
        <dsp:cNvPr id="0" name=""/>
        <dsp:cNvSpPr/>
      </dsp:nvSpPr>
      <dsp:spPr>
        <a:xfrm>
          <a:off x="1951971" y="2406321"/>
          <a:ext cx="93371"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234CD0-32BC-4F89-A271-2995E7494480}">
      <dsp:nvSpPr>
        <dsp:cNvPr id="0" name=""/>
        <dsp:cNvSpPr/>
      </dsp:nvSpPr>
      <dsp:spPr>
        <a:xfrm>
          <a:off x="2990124" y="1604214"/>
          <a:ext cx="1253629" cy="43751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en-US" altLang="ja" sz="1100" kern="1200" dirty="0">
              <a:latin typeface="Meiryo UI" panose="020B0604030504040204" pitchFamily="50" charset="-128"/>
              <a:ea typeface="Meiryo UI" panose="020B0604030504040204" pitchFamily="50" charset="-128"/>
            </a:rPr>
            <a:t>11/2020</a:t>
          </a:r>
        </a:p>
      </dsp:txBody>
      <dsp:txXfrm>
        <a:off x="3152928" y="1661032"/>
        <a:ext cx="928021" cy="323877"/>
      </dsp:txXfrm>
    </dsp:sp>
    <dsp:sp modelId="{5586F9CF-3487-413B-B252-499815E97D7F}">
      <dsp:nvSpPr>
        <dsp:cNvPr id="0" name=""/>
        <dsp:cNvSpPr/>
      </dsp:nvSpPr>
      <dsp:spPr>
        <a:xfrm>
          <a:off x="2746362" y="0"/>
          <a:ext cx="1741151" cy="1166701"/>
        </a:xfrm>
        <a:prstGeom prst="rect">
          <a:avLst/>
        </a:prstGeom>
        <a:noFill/>
        <a:ln>
          <a:noFill/>
        </a:ln>
        <a:effectLst/>
      </dsp:spPr>
      <dsp:style>
        <a:lnRef idx="0">
          <a:scrgbClr r="0" g="0" b="0"/>
        </a:lnRef>
        <a:fillRef idx="0">
          <a:scrgbClr r="0" g="0" b="0"/>
        </a:fillRef>
        <a:effectRef idx="0">
          <a:scrgbClr r="0" g="0" b="0"/>
        </a:effectRef>
        <a:fontRef idx="minor"/>
      </dsp:style>
    </dsp:sp>
    <dsp:sp modelId="{F267D7CD-0DCE-4CF6-BFF7-1C21CC9618A2}">
      <dsp:nvSpPr>
        <dsp:cNvPr id="0" name=""/>
        <dsp:cNvSpPr/>
      </dsp:nvSpPr>
      <dsp:spPr>
        <a:xfrm>
          <a:off x="4243753" y="1822971"/>
          <a:ext cx="392517" cy="0"/>
        </a:xfrm>
        <a:custGeom>
          <a:avLst/>
          <a:gdLst/>
          <a:ahLst/>
          <a:cxnLst/>
          <a:rect l="0" t="0" r="0" b="0"/>
          <a:pathLst>
            <a:path>
              <a:moveTo>
                <a:pt x="0" y="0"/>
              </a:moveTo>
              <a:lnTo>
                <a:pt x="39251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8CC3B8-F8B9-416C-A88D-0B664C363076}">
      <dsp:nvSpPr>
        <dsp:cNvPr id="0" name=""/>
        <dsp:cNvSpPr/>
      </dsp:nvSpPr>
      <dsp:spPr>
        <a:xfrm>
          <a:off x="3616938" y="1239620"/>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0B1F412-4020-4E92-8711-AC077515B41B}">
      <dsp:nvSpPr>
        <dsp:cNvPr id="0" name=""/>
        <dsp:cNvSpPr/>
      </dsp:nvSpPr>
      <dsp:spPr>
        <a:xfrm>
          <a:off x="3562581" y="1166701"/>
          <a:ext cx="108714"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25A32C-895E-4F96-9568-325AEB4300E5}">
      <dsp:nvSpPr>
        <dsp:cNvPr id="0" name=""/>
        <dsp:cNvSpPr/>
      </dsp:nvSpPr>
      <dsp:spPr>
        <a:xfrm>
          <a:off x="4636271" y="1604214"/>
          <a:ext cx="765034" cy="43751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rtl="0">
            <a:lnSpc>
              <a:spcPct val="90000"/>
            </a:lnSpc>
            <a:spcBef>
              <a:spcPct val="0"/>
            </a:spcBef>
            <a:spcAft>
              <a:spcPct val="35000"/>
            </a:spcAft>
            <a:buNone/>
          </a:pPr>
          <a:endParaRPr kumimoji="1" lang="ja-JP" altLang="en-US" sz="1100" kern="1200"/>
        </a:p>
      </dsp:txBody>
      <dsp:txXfrm>
        <a:off x="4758359" y="1674034"/>
        <a:ext cx="520858" cy="297873"/>
      </dsp:txXfrm>
    </dsp:sp>
    <dsp:sp modelId="{24B2BBCD-17A3-4038-A2CF-CB8B1D3562C8}">
      <dsp:nvSpPr>
        <dsp:cNvPr id="0" name=""/>
        <dsp:cNvSpPr/>
      </dsp:nvSpPr>
      <dsp:spPr>
        <a:xfrm>
          <a:off x="4487514" y="2479240"/>
          <a:ext cx="1062547" cy="1166701"/>
        </a:xfrm>
        <a:prstGeom prst="rect">
          <a:avLst/>
        </a:prstGeom>
        <a:noFill/>
        <a:ln>
          <a:noFill/>
        </a:ln>
        <a:effectLst/>
      </dsp:spPr>
      <dsp:style>
        <a:lnRef idx="0">
          <a:scrgbClr r="0" g="0" b="0"/>
        </a:lnRef>
        <a:fillRef idx="0">
          <a:scrgbClr r="0" g="0" b="0"/>
        </a:fillRef>
        <a:effectRef idx="0">
          <a:scrgbClr r="0" g="0" b="0"/>
        </a:effectRef>
        <a:fontRef idx="minor"/>
      </dsp:style>
    </dsp:sp>
    <dsp:sp modelId="{77A997AC-B2FB-460E-A441-1E343004CBB9}">
      <dsp:nvSpPr>
        <dsp:cNvPr id="0" name=""/>
        <dsp:cNvSpPr/>
      </dsp:nvSpPr>
      <dsp:spPr>
        <a:xfrm>
          <a:off x="5401305" y="1822971"/>
          <a:ext cx="312256" cy="0"/>
        </a:xfrm>
        <a:custGeom>
          <a:avLst/>
          <a:gdLst/>
          <a:ahLst/>
          <a:cxnLst/>
          <a:rect l="0" t="0" r="0" b="0"/>
          <a:pathLst>
            <a:path>
              <a:moveTo>
                <a:pt x="0" y="0"/>
              </a:moveTo>
              <a:lnTo>
                <a:pt x="312256"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0AA8E2-DA7F-4FE0-97CB-4AD7AE62E668}">
      <dsp:nvSpPr>
        <dsp:cNvPr id="0" name=""/>
        <dsp:cNvSpPr/>
      </dsp:nvSpPr>
      <dsp:spPr>
        <a:xfrm>
          <a:off x="5018788" y="2041727"/>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CFDC61F-8A30-4462-AEAB-33222563A690}">
      <dsp:nvSpPr>
        <dsp:cNvPr id="0" name=""/>
        <dsp:cNvSpPr/>
      </dsp:nvSpPr>
      <dsp:spPr>
        <a:xfrm>
          <a:off x="4985616" y="2406321"/>
          <a:ext cx="66343"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093DE-05FE-43CA-A69A-F2D1F8D4471D}">
      <dsp:nvSpPr>
        <dsp:cNvPr id="0" name=""/>
        <dsp:cNvSpPr/>
      </dsp:nvSpPr>
      <dsp:spPr>
        <a:xfrm rot="10800000">
          <a:off x="5713561" y="1604214"/>
          <a:ext cx="840854" cy="43751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rtl="0">
            <a:lnSpc>
              <a:spcPct val="90000"/>
            </a:lnSpc>
            <a:spcBef>
              <a:spcPct val="0"/>
            </a:spcBef>
            <a:spcAft>
              <a:spcPct val="35000"/>
            </a:spcAft>
            <a:buNone/>
          </a:pPr>
          <a:endParaRPr kumimoji="1" lang="ja-JP" altLang="en-US" sz="1100" kern="1200"/>
        </a:p>
      </dsp:txBody>
      <dsp:txXfrm rot="10800000">
        <a:off x="5801064" y="1604214"/>
        <a:ext cx="753351" cy="437513"/>
      </dsp:txXfrm>
    </dsp:sp>
    <dsp:sp modelId="{CF7E0BDC-4F57-41F6-976B-2D489FDA4BC4}">
      <dsp:nvSpPr>
        <dsp:cNvPr id="0" name=""/>
        <dsp:cNvSpPr/>
      </dsp:nvSpPr>
      <dsp:spPr>
        <a:xfrm>
          <a:off x="5550062" y="0"/>
          <a:ext cx="1167852" cy="1166701"/>
        </a:xfrm>
        <a:prstGeom prst="rect">
          <a:avLst/>
        </a:prstGeom>
        <a:noFill/>
        <a:ln>
          <a:noFill/>
        </a:ln>
        <a:effectLst/>
      </dsp:spPr>
      <dsp:style>
        <a:lnRef idx="0">
          <a:scrgbClr r="0" g="0" b="0"/>
        </a:lnRef>
        <a:fillRef idx="0">
          <a:scrgbClr r="0" g="0" b="0"/>
        </a:fillRef>
        <a:effectRef idx="0">
          <a:scrgbClr r="0" g="0" b="0"/>
        </a:effectRef>
        <a:fontRef idx="minor"/>
      </dsp:style>
    </dsp:sp>
    <dsp:sp modelId="{3592710F-F30D-44B1-9C09-AF65B3DD85AE}">
      <dsp:nvSpPr>
        <dsp:cNvPr id="0" name=""/>
        <dsp:cNvSpPr/>
      </dsp:nvSpPr>
      <dsp:spPr>
        <a:xfrm>
          <a:off x="6133988" y="1239620"/>
          <a:ext cx="0" cy="36459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2762867-07AF-4591-A5C2-D9DB177A3D1B}">
      <dsp:nvSpPr>
        <dsp:cNvPr id="0" name=""/>
        <dsp:cNvSpPr/>
      </dsp:nvSpPr>
      <dsp:spPr>
        <a:xfrm>
          <a:off x="6097529" y="1166701"/>
          <a:ext cx="72918" cy="72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17B350E-F466-450F-864F-4860788B9C8B}" type="datetime1">
              <a:rPr lang="ja-JP" altLang="en-US" smtClean="0"/>
              <a:t>2020/10/30</a:t>
            </a:fld>
            <a:endParaRPr lang="en-US" dirty="0"/>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1A8EE09-76CC-4000-B080-9F213DA7DCEF}" type="slidenum">
              <a:rPr lang="en-US" smtClean="0"/>
              <a:t>‹#›</a:t>
            </a:fld>
            <a:endParaRPr lang="en-US" dirty="0"/>
          </a:p>
        </p:txBody>
      </p:sp>
    </p:spTree>
    <p:extLst>
      <p:ext uri="{BB962C8B-B14F-4D97-AF65-F5344CB8AC3E}">
        <p14:creationId xmlns:p14="http://schemas.microsoft.com/office/powerpoint/2010/main" val="63868124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CB1AB54-6F90-497B-8F0F-91B35D0E7A05}" type="datetime1">
              <a:rPr lang="ja-JP" altLang="en-US" smtClean="0"/>
              <a:t>2020/10/30</a:t>
            </a:fld>
            <a:endParaRPr 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
              <a:t>マスター テキストの書式設定</a:t>
            </a:r>
            <a:endParaRPr lang="en-US"/>
          </a:p>
          <a:p>
            <a:pPr lvl="1" rtl="0"/>
            <a:r>
              <a:rPr lang="ja"/>
              <a:t>第 2 レベル</a:t>
            </a:r>
          </a:p>
          <a:p>
            <a:pPr lvl="2" rtl="0"/>
            <a:r>
              <a:rPr lang="ja"/>
              <a:t>第 3 レベル</a:t>
            </a:r>
          </a:p>
          <a:p>
            <a:pPr lvl="3" rtl="0"/>
            <a:r>
              <a:rPr lang="ja"/>
              <a:t>第 4 レベル</a:t>
            </a:r>
          </a:p>
          <a:p>
            <a:pPr lvl="4" rtl="0"/>
            <a:r>
              <a:rPr lang="ja"/>
              <a:t>第 5 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8E40627-AA7D-471F-B5F2-0BF9E4C68EB6}" type="slidenum">
              <a:rPr lang="en-US" smtClean="0"/>
              <a:t>‹#›</a:t>
            </a:fld>
            <a:endParaRPr lang="en-US" dirty="0"/>
          </a:p>
        </p:txBody>
      </p:sp>
    </p:spTree>
    <p:extLst>
      <p:ext uri="{BB962C8B-B14F-4D97-AF65-F5344CB8AC3E}">
        <p14:creationId xmlns:p14="http://schemas.microsoft.com/office/powerpoint/2010/main" val="4099545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5" name="長方形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useBgFill="1">
        <p:nvSpPr>
          <p:cNvPr id="10" name="長方形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長方形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長方形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グループ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直線​​コネクタ(S)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タイトル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eiryo UI" panose="020B0604030504040204" pitchFamily="50" charset="-128"/>
                <a:ea typeface="Meiryo UI" panose="020B0604030504040204" pitchFamily="50" charset="-128"/>
                <a:cs typeface="+mn-cs"/>
              </a:defRPr>
            </a:lvl1pPr>
          </a:lstStyle>
          <a:p>
            <a:pPr rtl="0"/>
            <a:r>
              <a:rPr lang="ja-JP" altLang="en-US"/>
              <a:t>マスター タイトルの書式設定</a:t>
            </a:r>
            <a:endParaRPr lang="en-US" dirty="0"/>
          </a:p>
        </p:txBody>
      </p:sp>
      <p:sp>
        <p:nvSpPr>
          <p:cNvPr id="3" name="サブタイトル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latin typeface="Meiryo UI" panose="020B0604030504040204" pitchFamily="50" charset="-128"/>
                <a:ea typeface="Meiryo UI" panose="020B0604030504040204" pitchFamily="50" charset="-128"/>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a:t>マスター サブタイトルの書式設定</a:t>
            </a:r>
            <a:endParaRPr lang="en-US" dirty="0"/>
          </a:p>
        </p:txBody>
      </p:sp>
      <p:sp>
        <p:nvSpPr>
          <p:cNvPr id="20" name="日付プレースホルダー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A6EF50F0-1F01-4A1C-AEC6-3A020B9DBCF9}" type="datetime1">
              <a:rPr lang="ja-JP" altLang="en-US" smtClean="0"/>
              <a:t>2020/10/30</a:t>
            </a:fld>
            <a:endParaRPr lang="en-US" dirty="0"/>
          </a:p>
        </p:txBody>
      </p:sp>
      <p:sp>
        <p:nvSpPr>
          <p:cNvPr id="21" name="フッター プレースホルダー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ja-JP" altLang="en-US" noProof="0" dirty="0"/>
          </a:p>
        </p:txBody>
      </p:sp>
      <p:sp>
        <p:nvSpPr>
          <p:cNvPr id="22" name="スライド番号プレースホルダー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n-US" altLang="ja-JP" noProof="0" smtClean="0"/>
              <a:t>‹#›</a:t>
            </a:fld>
            <a:endParaRPr lang="ja-JP" altLang="en-US" noProof="0"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a:t>マスター タイトルの書式設定</a:t>
            </a:r>
            <a:endParaRPr lang="en-US" dirty="0"/>
          </a:p>
        </p:txBody>
      </p:sp>
      <p:sp>
        <p:nvSpPr>
          <p:cNvPr id="3" name="縦書きテキスト プレースホルダー 2"/>
          <p:cNvSpPr>
            <a:spLocks noGrp="1"/>
          </p:cNvSpPr>
          <p:nvPr>
            <p:ph type="body" orient="vert" idx="1"/>
          </p:nvPr>
        </p:nvSpPr>
        <p:spPr/>
        <p:txBody>
          <a:bodyPr vert="eaVert" rtlCol="0"/>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日付プレースホルダー 3"/>
          <p:cNvSpPr>
            <a:spLocks noGrp="1"/>
          </p:cNvSpPr>
          <p:nvPr>
            <p:ph type="dt" sz="half" idx="10"/>
          </p:nvPr>
        </p:nvSpPr>
        <p:spPr/>
        <p:txBody>
          <a:bodyPr rtlCol="0"/>
          <a:lstStyle/>
          <a:p>
            <a:pPr rtl="0"/>
            <a:fld id="{F8F794D5-BF78-4DD9-BB11-CECA64D64D37}" type="datetime1">
              <a:rPr lang="ja-JP" altLang="en-US" smtClean="0"/>
              <a:t>2020/10/30</a:t>
            </a:fld>
            <a:endParaRPr lang="en-US" dirty="0"/>
          </a:p>
        </p:txBody>
      </p:sp>
      <p:sp>
        <p:nvSpPr>
          <p:cNvPr id="5" name="フッター プレースホルダー 4"/>
          <p:cNvSpPr>
            <a:spLocks noGrp="1"/>
          </p:cNvSpPr>
          <p:nvPr>
            <p:ph type="ftr" sz="quarter" idx="11"/>
          </p:nvPr>
        </p:nvSpPr>
        <p:spPr/>
        <p:txBody>
          <a:bodyPr rtlCol="0"/>
          <a:lstStyle/>
          <a:p>
            <a:pPr rtl="0"/>
            <a:endParaRPr lang="en-US" dirty="0"/>
          </a:p>
        </p:txBody>
      </p:sp>
      <p:sp>
        <p:nvSpPr>
          <p:cNvPr id="6" name="スライド番号プレースホルダー 5"/>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991600" y="762000"/>
            <a:ext cx="2362200" cy="5257800"/>
          </a:xfrm>
        </p:spPr>
        <p:txBody>
          <a:bodyPr vert="eaVert" rtlCol="0"/>
          <a:lstStyle/>
          <a:p>
            <a:pPr rtl="0"/>
            <a:r>
              <a:rPr lang="ja-JP" altLang="en-US"/>
              <a:t>マスター タイトルの書式設定</a:t>
            </a:r>
            <a:endParaRPr lang="en-US" dirty="0"/>
          </a:p>
        </p:txBody>
      </p:sp>
      <p:sp>
        <p:nvSpPr>
          <p:cNvPr id="3" name="縦書きテキスト プレースホルダー 2"/>
          <p:cNvSpPr>
            <a:spLocks noGrp="1"/>
          </p:cNvSpPr>
          <p:nvPr>
            <p:ph type="body" orient="vert" idx="1"/>
          </p:nvPr>
        </p:nvSpPr>
        <p:spPr>
          <a:xfrm>
            <a:off x="838200" y="762000"/>
            <a:ext cx="8077200" cy="5257800"/>
          </a:xfrm>
        </p:spPr>
        <p:txBody>
          <a:bodyPr vert="eaVert" rtlCol="0"/>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日付プレースホルダー 3"/>
          <p:cNvSpPr>
            <a:spLocks noGrp="1"/>
          </p:cNvSpPr>
          <p:nvPr>
            <p:ph type="dt" sz="half" idx="10"/>
          </p:nvPr>
        </p:nvSpPr>
        <p:spPr/>
        <p:txBody>
          <a:bodyPr rtlCol="0"/>
          <a:lstStyle/>
          <a:p>
            <a:pPr rtl="0"/>
            <a:fld id="{82AA5C2E-5D44-4EAA-84D1-EA994922A7E1}" type="datetime1">
              <a:rPr lang="ja-JP" altLang="en-US" smtClean="0"/>
              <a:t>2020/10/30</a:t>
            </a:fld>
            <a:endParaRPr lang="en-US" dirty="0"/>
          </a:p>
        </p:txBody>
      </p:sp>
      <p:sp>
        <p:nvSpPr>
          <p:cNvPr id="5" name="フッター プレースホルダー 4"/>
          <p:cNvSpPr>
            <a:spLocks noGrp="1"/>
          </p:cNvSpPr>
          <p:nvPr>
            <p:ph type="ftr" sz="quarter" idx="11"/>
          </p:nvPr>
        </p:nvSpPr>
        <p:spPr/>
        <p:txBody>
          <a:bodyPr rtlCol="0"/>
          <a:lstStyle/>
          <a:p>
            <a:pPr rtl="0"/>
            <a:endParaRPr lang="en-US" dirty="0"/>
          </a:p>
        </p:txBody>
      </p:sp>
      <p:sp>
        <p:nvSpPr>
          <p:cNvPr id="6" name="スライド番号プレースホルダー 5"/>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a:t>マスター タイトルの書式設定</a:t>
            </a:r>
            <a:endParaRPr lang="en-US" dirty="0"/>
          </a:p>
        </p:txBody>
      </p:sp>
      <p:sp>
        <p:nvSpPr>
          <p:cNvPr id="3" name="コンテンツ プレースホルダー 2"/>
          <p:cNvSpPr>
            <a:spLocks noGrp="1"/>
          </p:cNvSpPr>
          <p:nvPr>
            <p:ph idx="1"/>
          </p:nvPr>
        </p:nvSpPr>
        <p:spPr/>
        <p:txBody>
          <a:bodyPr rtlCol="0"/>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日付プレースホルダー 3"/>
          <p:cNvSpPr>
            <a:spLocks noGrp="1"/>
          </p:cNvSpPr>
          <p:nvPr>
            <p:ph type="dt" sz="half" idx="10"/>
          </p:nvPr>
        </p:nvSpPr>
        <p:spPr/>
        <p:txBody>
          <a:bodyPr rtlCol="0"/>
          <a:lstStyle/>
          <a:p>
            <a:pPr rtl="0"/>
            <a:fld id="{12153558-46D2-4E20-99C7-A426DE6FCDF2}" type="datetime1">
              <a:rPr lang="ja-JP" altLang="en-US" smtClean="0"/>
              <a:t>2020/10/30</a:t>
            </a:fld>
            <a:endParaRPr lang="en-US" dirty="0"/>
          </a:p>
        </p:txBody>
      </p:sp>
      <p:sp>
        <p:nvSpPr>
          <p:cNvPr id="5" name="フッター プレースホルダー 4"/>
          <p:cNvSpPr>
            <a:spLocks noGrp="1"/>
          </p:cNvSpPr>
          <p:nvPr>
            <p:ph type="ftr" sz="quarter" idx="11"/>
          </p:nvPr>
        </p:nvSpPr>
        <p:spPr/>
        <p:txBody>
          <a:bodyPr rtlCol="0"/>
          <a:lstStyle/>
          <a:p>
            <a:pPr rtl="0"/>
            <a:endParaRPr lang="en-US" dirty="0"/>
          </a:p>
        </p:txBody>
      </p:sp>
      <p:sp>
        <p:nvSpPr>
          <p:cNvPr id="6" name="スライド番号プレースホルダー 5"/>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useBgFill="1">
        <p:nvSpPr>
          <p:cNvPr id="23" name="長方形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長方形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長方形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eiryo UI" panose="020B0604030504040204" pitchFamily="50" charset="-128"/>
                <a:ea typeface="Meiryo UI" panose="020B0604030504040204" pitchFamily="50" charset="-128"/>
                <a:cs typeface="+mn-cs"/>
              </a:defRPr>
            </a:lvl1pPr>
          </a:lstStyle>
          <a:p>
            <a:pPr rtl="0"/>
            <a:r>
              <a:rPr lang="ja-JP" altLang="en-US"/>
              <a:t>マスター タイトルの書式設定</a:t>
            </a:r>
            <a:endParaRPr lang="en-US" dirty="0"/>
          </a:p>
        </p:txBody>
      </p:sp>
      <p:grpSp>
        <p:nvGrpSpPr>
          <p:cNvPr id="16" name="グループ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直線コネクタ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直線​​コネクタ(S)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テキスト プレースホルダー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a:t>マスター テキストの書式設定</a:t>
            </a:r>
          </a:p>
        </p:txBody>
      </p:sp>
      <p:sp>
        <p:nvSpPr>
          <p:cNvPr id="4" name="日付プレースホルダー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7743FB94-166E-4D11-BCC1-8BD5AB71A58A}" type="datetime1">
              <a:rPr lang="ja-JP" altLang="en-US" smtClean="0"/>
              <a:t>2020/10/30</a:t>
            </a:fld>
            <a:endParaRPr lang="en-US" dirty="0"/>
          </a:p>
        </p:txBody>
      </p:sp>
      <p:sp>
        <p:nvSpPr>
          <p:cNvPr id="5" name="フッター プレースホルダー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n-US" dirty="0"/>
          </a:p>
        </p:txBody>
      </p:sp>
      <p:sp>
        <p:nvSpPr>
          <p:cNvPr id="6" name="スライド番号プレースホルダー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8" name="タイトル 7"/>
          <p:cNvSpPr>
            <a:spLocks noGrp="1"/>
          </p:cNvSpPr>
          <p:nvPr>
            <p:ph type="title"/>
          </p:nvPr>
        </p:nvSpPr>
        <p:spPr/>
        <p:txBody>
          <a:bodyPr rtlCol="0"/>
          <a:lstStyle/>
          <a:p>
            <a:pPr rtl="0"/>
            <a:r>
              <a:rPr lang="ja-JP" altLang="en-US"/>
              <a:t>マスター タイトルの書式設定</a:t>
            </a:r>
            <a:endParaRPr lang="en-US" dirty="0"/>
          </a:p>
        </p:txBody>
      </p:sp>
      <p:sp>
        <p:nvSpPr>
          <p:cNvPr id="3" name="コンテンツ プレースホルダー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コンテンツ プレースホルダー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5" name="日付プレースホルダー 4"/>
          <p:cNvSpPr>
            <a:spLocks noGrp="1"/>
          </p:cNvSpPr>
          <p:nvPr>
            <p:ph type="dt" sz="half" idx="10"/>
          </p:nvPr>
        </p:nvSpPr>
        <p:spPr/>
        <p:txBody>
          <a:bodyPr rtlCol="0"/>
          <a:lstStyle/>
          <a:p>
            <a:pPr rtl="0"/>
            <a:fld id="{8232D280-1E0E-467E-8896-7EF9FCFDFFED}" type="datetime1">
              <a:rPr lang="ja-JP" altLang="en-US" smtClean="0"/>
              <a:t>2020/10/30</a:t>
            </a:fld>
            <a:endParaRPr lang="en-US" dirty="0"/>
          </a:p>
        </p:txBody>
      </p:sp>
      <p:sp>
        <p:nvSpPr>
          <p:cNvPr id="6" name="フッター プレースホルダー 5"/>
          <p:cNvSpPr>
            <a:spLocks noGrp="1"/>
          </p:cNvSpPr>
          <p:nvPr>
            <p:ph type="ftr" sz="quarter" idx="11"/>
          </p:nvPr>
        </p:nvSpPr>
        <p:spPr/>
        <p:txBody>
          <a:bodyPr rtlCol="0"/>
          <a:lstStyle/>
          <a:p>
            <a:pPr rtl="0"/>
            <a:endParaRPr lang="en-US" dirty="0"/>
          </a:p>
        </p:txBody>
      </p:sp>
      <p:sp>
        <p:nvSpPr>
          <p:cNvPr id="7" name="スライド番号プレースホルダー 6"/>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a:t>マスター タイトルの書式設定</a:t>
            </a:r>
            <a:endParaRPr lang="en-US" dirty="0"/>
          </a:p>
        </p:txBody>
      </p:sp>
      <p:sp>
        <p:nvSpPr>
          <p:cNvPr id="3" name="テキスト プレースホルダー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a:t>マスター テキストの書式設定</a:t>
            </a:r>
          </a:p>
        </p:txBody>
      </p:sp>
      <p:sp>
        <p:nvSpPr>
          <p:cNvPr id="4" name="コンテンツ プレースホルダー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ja" dirty="0"/>
          </a:p>
        </p:txBody>
      </p:sp>
      <p:sp>
        <p:nvSpPr>
          <p:cNvPr id="5" name="テキスト プレースホルダー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a:t>マスター テキストの書式設定</a:t>
            </a:r>
          </a:p>
        </p:txBody>
      </p:sp>
      <p:sp>
        <p:nvSpPr>
          <p:cNvPr id="6" name="コンテンツ プレースホルダー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ja" dirty="0"/>
          </a:p>
        </p:txBody>
      </p:sp>
      <p:sp>
        <p:nvSpPr>
          <p:cNvPr id="7" name="日付プレースホルダー 6"/>
          <p:cNvSpPr>
            <a:spLocks noGrp="1"/>
          </p:cNvSpPr>
          <p:nvPr>
            <p:ph type="dt" sz="half" idx="10"/>
          </p:nvPr>
        </p:nvSpPr>
        <p:spPr/>
        <p:txBody>
          <a:bodyPr rtlCol="0"/>
          <a:lstStyle/>
          <a:p>
            <a:pPr rtl="0"/>
            <a:fld id="{A5C17054-2438-41DC-8363-0B111F325278}" type="datetime1">
              <a:rPr lang="ja-JP" altLang="en-US" smtClean="0"/>
              <a:t>2020/10/30</a:t>
            </a:fld>
            <a:endParaRPr lang="en-US" dirty="0"/>
          </a:p>
        </p:txBody>
      </p:sp>
      <p:sp>
        <p:nvSpPr>
          <p:cNvPr id="8" name="フッター プレースホルダー 7"/>
          <p:cNvSpPr>
            <a:spLocks noGrp="1"/>
          </p:cNvSpPr>
          <p:nvPr>
            <p:ph type="ftr" sz="quarter" idx="11"/>
          </p:nvPr>
        </p:nvSpPr>
        <p:spPr/>
        <p:txBody>
          <a:bodyPr rtlCol="0"/>
          <a:lstStyle/>
          <a:p>
            <a:pPr rtl="0"/>
            <a:endParaRPr lang="en-US" dirty="0"/>
          </a:p>
        </p:txBody>
      </p:sp>
      <p:sp>
        <p:nvSpPr>
          <p:cNvPr id="9" name="スライド番号プレースホルダー 8"/>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a:t>マスター タイトルの書式設定</a:t>
            </a:r>
            <a:endParaRPr lang="en-US" dirty="0"/>
          </a:p>
        </p:txBody>
      </p:sp>
      <p:sp>
        <p:nvSpPr>
          <p:cNvPr id="3" name="日付プレースホルダー 2"/>
          <p:cNvSpPr>
            <a:spLocks noGrp="1"/>
          </p:cNvSpPr>
          <p:nvPr>
            <p:ph type="dt" sz="half" idx="10"/>
          </p:nvPr>
        </p:nvSpPr>
        <p:spPr/>
        <p:txBody>
          <a:bodyPr rtlCol="0"/>
          <a:lstStyle/>
          <a:p>
            <a:pPr rtl="0"/>
            <a:fld id="{3DB7DD35-205E-4096-9303-DA2D92B8C404}" type="datetime1">
              <a:rPr lang="ja-JP" altLang="en-US" smtClean="0"/>
              <a:t>2020/10/30</a:t>
            </a:fld>
            <a:endParaRPr lang="en-US" dirty="0"/>
          </a:p>
        </p:txBody>
      </p:sp>
      <p:sp>
        <p:nvSpPr>
          <p:cNvPr id="4" name="フッター プレースホルダー 3"/>
          <p:cNvSpPr>
            <a:spLocks noGrp="1"/>
          </p:cNvSpPr>
          <p:nvPr>
            <p:ph type="ftr" sz="quarter" idx="11"/>
          </p:nvPr>
        </p:nvSpPr>
        <p:spPr/>
        <p:txBody>
          <a:bodyPr rtlCol="0"/>
          <a:lstStyle/>
          <a:p>
            <a:pPr rtl="0"/>
            <a:endParaRPr lang="en-US" dirty="0"/>
          </a:p>
        </p:txBody>
      </p:sp>
      <p:sp>
        <p:nvSpPr>
          <p:cNvPr id="5" name="スライド番号プレースホルダー 4"/>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00A81846-8B92-4F7C-89B5-DBD5A35AF45B}" type="datetime1">
              <a:rPr lang="ja-JP" altLang="en-US" smtClean="0"/>
              <a:t>2020/10/30</a:t>
            </a:fld>
            <a:endParaRPr lang="en-US" dirty="0"/>
          </a:p>
        </p:txBody>
      </p:sp>
      <p:sp>
        <p:nvSpPr>
          <p:cNvPr id="3" name="フッター プレースホルダー 2"/>
          <p:cNvSpPr>
            <a:spLocks noGrp="1"/>
          </p:cNvSpPr>
          <p:nvPr>
            <p:ph type="ftr" sz="quarter" idx="11"/>
          </p:nvPr>
        </p:nvSpPr>
        <p:spPr/>
        <p:txBody>
          <a:bodyPr rtlCol="0"/>
          <a:lstStyle/>
          <a:p>
            <a:pPr rtl="0"/>
            <a:endParaRPr lang="en-US" dirty="0"/>
          </a:p>
        </p:txBody>
      </p:sp>
      <p:sp>
        <p:nvSpPr>
          <p:cNvPr id="4" name="スライド番号プレースホルダー 3"/>
          <p:cNvSpPr>
            <a:spLocks noGrp="1"/>
          </p:cNvSpPr>
          <p:nvPr>
            <p:ph type="sldNum" sz="quarter" idx="12"/>
          </p:nvPr>
        </p:nvSpPr>
        <p:spPr/>
        <p:txBody>
          <a:bodyPr rtlCol="0"/>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長方形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eiryo UI" panose="020B0604030504040204" pitchFamily="50" charset="-128"/>
                <a:ea typeface="Meiryo UI" panose="020B0604030504040204" pitchFamily="50" charset="-128"/>
                <a:cs typeface="+mn-cs"/>
              </a:defRPr>
            </a:lvl1pPr>
          </a:lstStyle>
          <a:p>
            <a:pPr rtl="0"/>
            <a:r>
              <a:rPr lang="ja-JP" altLang="en-US"/>
              <a:t>マスター タイトルの書式設定</a:t>
            </a:r>
            <a:endParaRPr lang="en-US" dirty="0"/>
          </a:p>
        </p:txBody>
      </p:sp>
      <p:sp>
        <p:nvSpPr>
          <p:cNvPr id="3" name="コンテンツ プレースホルダー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テキスト プレースホルダー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8" name="日付プレースホルダー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383BFD98-733B-41FC-8153-24EB361DCF30}" type="datetime1">
              <a:rPr lang="ja-JP" altLang="en-US" smtClean="0"/>
              <a:t>2020/10/30</a:t>
            </a:fld>
            <a:endParaRPr lang="en-US" dirty="0"/>
          </a:p>
        </p:txBody>
      </p:sp>
      <p:sp>
        <p:nvSpPr>
          <p:cNvPr id="9" name="フッター プレースホルダー 8"/>
          <p:cNvSpPr>
            <a:spLocks noGrp="1"/>
          </p:cNvSpPr>
          <p:nvPr>
            <p:ph type="ftr" sz="quarter" idx="11"/>
          </p:nvPr>
        </p:nvSpPr>
        <p:spPr>
          <a:xfrm>
            <a:off x="685801" y="6035040"/>
            <a:ext cx="4584700" cy="365760"/>
          </a:xfrm>
        </p:spPr>
        <p:txBody>
          <a:bodyPr rtlCol="0"/>
          <a:lstStyle>
            <a:lvl1pPr algn="l">
              <a:defRPr/>
            </a:lvl1pPr>
          </a:lstStyle>
          <a:p>
            <a:pPr rtl="0"/>
            <a:endParaRPr lang="en-US" dirty="0"/>
          </a:p>
        </p:txBody>
      </p:sp>
      <p:sp>
        <p:nvSpPr>
          <p:cNvPr id="11" name="スライド番号プレースホルダー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1" name="長方形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図プレースホルダー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a:t>アイコンをクリックして図を追加</a:t>
            </a:r>
            <a:endParaRPr lang="en-US" dirty="0"/>
          </a:p>
        </p:txBody>
      </p:sp>
      <p:sp>
        <p:nvSpPr>
          <p:cNvPr id="5" name="日付プレースホルダー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F0CC0DD4-13D5-499B-9E41-1D539143F1DF}" type="datetime1">
              <a:rPr lang="ja-JP" altLang="en-US" smtClean="0"/>
              <a:t>2020/10/30</a:t>
            </a:fld>
            <a:endParaRPr lang="en-US" dirty="0"/>
          </a:p>
        </p:txBody>
      </p:sp>
      <p:sp>
        <p:nvSpPr>
          <p:cNvPr id="6" name="フッター プレースホルダー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n-US" dirty="0"/>
          </a:p>
        </p:txBody>
      </p:sp>
      <p:sp>
        <p:nvSpPr>
          <p:cNvPr id="7" name="スライド番号プレースホルダー 6"/>
          <p:cNvSpPr>
            <a:spLocks noGrp="1"/>
          </p:cNvSpPr>
          <p:nvPr>
            <p:ph type="sldNum" sz="quarter" idx="12"/>
          </p:nvPr>
        </p:nvSpPr>
        <p:spPr>
          <a:xfrm>
            <a:off x="10396728" y="6035040"/>
            <a:ext cx="1225296" cy="365760"/>
          </a:xfrm>
        </p:spPr>
        <p:txBody>
          <a:bodyPr rtlCol="0"/>
          <a:lstStyle/>
          <a:p>
            <a:pPr rtl="0"/>
            <a:fld id="{34B7E4EF-A1BD-40F4-AB7B-04F084DD991D}" type="slidenum">
              <a:rPr lang="en-US" smtClean="0"/>
              <a:t>‹#›</a:t>
            </a:fld>
            <a:endParaRPr lang="en-US" dirty="0"/>
          </a:p>
        </p:txBody>
      </p:sp>
      <p:sp>
        <p:nvSpPr>
          <p:cNvPr id="12" name="長方形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タイトル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ja-JP" altLang="en-US"/>
              <a:t>マスター タイトルの書式設定</a:t>
            </a:r>
            <a:endParaRPr lang="en-US" dirty="0"/>
          </a:p>
        </p:txBody>
      </p:sp>
      <p:sp>
        <p:nvSpPr>
          <p:cNvPr id="4" name="テキスト プレースホルダー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長方形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7" name="長方形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長方形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タイトル プレースホルダー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ja" altLang="en-US" noProof="0" dirty="0"/>
              <a:t>マスター タイトルの書式設定</a:t>
            </a:r>
          </a:p>
        </p:txBody>
      </p:sp>
      <p:sp>
        <p:nvSpPr>
          <p:cNvPr id="3" name="テキスト プレースホルダー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ja" dirty="0"/>
              <a:t>マスター テキストの書式設定</a:t>
            </a:r>
          </a:p>
          <a:p>
            <a:pPr lvl="1" rtl="0"/>
            <a:r>
              <a:rPr lang="ja" dirty="0"/>
              <a:t>第 2 レベル</a:t>
            </a:r>
          </a:p>
          <a:p>
            <a:pPr lvl="2" rtl="0"/>
            <a:r>
              <a:rPr lang="ja" dirty="0"/>
              <a:t>第 3 レベル</a:t>
            </a:r>
          </a:p>
          <a:p>
            <a:pPr lvl="3" rtl="0"/>
            <a:r>
              <a:rPr lang="ja" dirty="0"/>
              <a:t>第 4 レベル</a:t>
            </a:r>
          </a:p>
          <a:p>
            <a:pPr lvl="4" rtl="0"/>
            <a:r>
              <a:rPr lang="ja" dirty="0"/>
              <a:t>第 5 レベル</a:t>
            </a:r>
            <a:endParaRPr lang="en-US" dirty="0"/>
          </a:p>
        </p:txBody>
      </p:sp>
      <p:sp>
        <p:nvSpPr>
          <p:cNvPr id="4" name="日付プレースホルダー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latin typeface="Meiryo UI" panose="020B0604030504040204" pitchFamily="50" charset="-128"/>
                <a:ea typeface="Meiryo UI" panose="020B0604030504040204" pitchFamily="50" charset="-128"/>
              </a:defRPr>
            </a:lvl1pPr>
          </a:lstStyle>
          <a:p>
            <a:fld id="{6036301D-41AF-4D65-B8D5-42C51A28322C}" type="datetime1">
              <a:rPr lang="ja-JP" altLang="en-US" noProof="0" smtClean="0"/>
              <a:t>2020/10/30</a:t>
            </a:fld>
            <a:endParaRPr lang="ja-JP" altLang="en-US" noProof="0" dirty="0"/>
          </a:p>
        </p:txBody>
      </p:sp>
      <p:sp>
        <p:nvSpPr>
          <p:cNvPr id="5" name="フッター プレースホルダー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latin typeface="Meiryo UI" panose="020B0604030504040204" pitchFamily="50" charset="-128"/>
                <a:ea typeface="Meiryo UI" panose="020B0604030504040204" pitchFamily="50" charset="-128"/>
              </a:defRPr>
            </a:lvl1pPr>
          </a:lstStyle>
          <a:p>
            <a:fld id="{34B7E4EF-A1BD-40F4-AB7B-04F084DD991D}" type="slidenum">
              <a:rPr lang="en-US" altLang="ja-JP" noProof="0" smtClean="0"/>
              <a:pPr/>
              <a:t>‹#›</a:t>
            </a:fld>
            <a:endParaRPr lang="ja-JP" altLang="en-US" noProof="0"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p:txStyles>
    <p:titleStyle>
      <a:lvl1pPr algn="l" defTabSz="914400" rtl="0" eaLnBrk="1" latinLnBrk="0" hangingPunct="1">
        <a:lnSpc>
          <a:spcPct val="90000"/>
        </a:lnSpc>
        <a:spcBef>
          <a:spcPct val="0"/>
        </a:spcBef>
        <a:buNone/>
        <a:defRPr kumimoji="1" lang="en-US" sz="4000" i="0" kern="1200" cap="none" spc="0" baseline="0" dirty="0">
          <a:solidFill>
            <a:schemeClr val="tx1">
              <a:lumMod val="85000"/>
              <a:lumOff val="15000"/>
            </a:schemeClr>
          </a:solidFill>
          <a:effectLst/>
          <a:latin typeface="Meiryo UI" panose="020B0604030504040204" pitchFamily="50" charset="-128"/>
          <a:ea typeface="Meiryo UI" panose="020B0604030504040204" pitchFamily="50" charset="-128"/>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kumimoji="1" sz="1500" kern="1200">
          <a:solidFill>
            <a:schemeClr val="tx1"/>
          </a:solidFill>
          <a:latin typeface="Meiryo UI" panose="020B0604030504040204" pitchFamily="50" charset="-128"/>
          <a:ea typeface="Meiryo UI" panose="020B0604030504040204" pitchFamily="50" charset="-128"/>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300" kern="1200">
          <a:solidFill>
            <a:schemeClr val="tx1"/>
          </a:solidFill>
          <a:latin typeface="Meiryo UI" panose="020B0604030504040204" pitchFamily="50" charset="-128"/>
          <a:ea typeface="Meiryo UI" panose="020B0604030504040204" pitchFamily="50" charset="-128"/>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200" kern="1200">
          <a:solidFill>
            <a:schemeClr val="tx1"/>
          </a:solidFill>
          <a:latin typeface="Meiryo UI" panose="020B0604030504040204" pitchFamily="50" charset="-128"/>
          <a:ea typeface="Meiryo UI" panose="020B0604030504040204" pitchFamily="50" charset="-128"/>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30.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jpeg"/><Relationship Id="rId16"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32.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35.jp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png"/><Relationship Id="rId4" Type="http://schemas.openxmlformats.org/officeDocument/2006/relationships/image" Target="../media/image10.jp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0.png"/><Relationship Id="rId12"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画像 4" descr="ファブリック、テーブル、赤、覆われたを含む画像&#10;&#10;自動生成された説明">
            <a:extLst>
              <a:ext uri="{FF2B5EF4-FFF2-40B4-BE49-F238E27FC236}">
                <a16:creationId xmlns:a16="http://schemas.microsoft.com/office/drawing/2014/main" id="{6D3BA21E-E6C8-4E14-8E53-C5DF567E9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10"/>
            <a:ext cx="12191979" cy="6857990"/>
          </a:xfrm>
          <a:prstGeom prst="rect">
            <a:avLst/>
          </a:prstGeom>
        </p:spPr>
      </p:pic>
      <p:sp>
        <p:nvSpPr>
          <p:cNvPr id="64" name="長方形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長方形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タイトル 1">
            <a:extLst>
              <a:ext uri="{FF2B5EF4-FFF2-40B4-BE49-F238E27FC236}">
                <a16:creationId xmlns:a16="http://schemas.microsoft.com/office/drawing/2014/main" id="{18C3B467-088C-4F3D-A9A7-105C4E1E20CD}"/>
              </a:ext>
            </a:extLst>
          </p:cNvPr>
          <p:cNvSpPr>
            <a:spLocks noGrp="1"/>
          </p:cNvSpPr>
          <p:nvPr>
            <p:ph type="ctrTitle"/>
          </p:nvPr>
        </p:nvSpPr>
        <p:spPr>
          <a:xfrm>
            <a:off x="1276055" y="2350017"/>
            <a:ext cx="4775075" cy="1630906"/>
          </a:xfrm>
        </p:spPr>
        <p:txBody>
          <a:bodyPr rtlCol="0">
            <a:normAutofit fontScale="90000"/>
          </a:bodyPr>
          <a:lstStyle/>
          <a:p>
            <a:br>
              <a:rPr lang="en-US" altLang="ja-JP" sz="1800" b="0" i="0" u="none" strike="noStrike" dirty="0">
                <a:solidFill>
                  <a:srgbClr val="000000"/>
                </a:solidFill>
                <a:effectLst/>
                <a:latin typeface="Century" panose="02040604050505020304" pitchFamily="18" charset="0"/>
              </a:rPr>
            </a:br>
            <a:br>
              <a:rPr lang="en-US" altLang="ja-JP" sz="1800" b="0" i="0" u="none" strike="noStrike" dirty="0">
                <a:solidFill>
                  <a:srgbClr val="000000"/>
                </a:solidFill>
                <a:effectLst/>
                <a:latin typeface="Century" panose="02040604050505020304" pitchFamily="18" charset="0"/>
              </a:rPr>
            </a:br>
            <a:r>
              <a:rPr lang="en-US" altLang="ja-JP" sz="1800" b="0" i="0" u="none" strike="noStrike" dirty="0">
                <a:solidFill>
                  <a:srgbClr val="000000"/>
                </a:solidFill>
                <a:effectLst/>
                <a:latin typeface="Century" panose="02040604050505020304" pitchFamily="18" charset="0"/>
              </a:rPr>
              <a:t>(</a:t>
            </a:r>
            <a:r>
              <a:rPr lang="ja-JP" altLang="en-US" sz="1800" b="0" i="0" u="none" strike="noStrike" dirty="0">
                <a:solidFill>
                  <a:srgbClr val="000000"/>
                </a:solidFill>
                <a:effectLst/>
                <a:latin typeface="Century" panose="02040604050505020304" pitchFamily="18" charset="0"/>
              </a:rPr>
              <a:t>スティーエ　ソリュージョネ</a:t>
            </a:r>
            <a:r>
              <a:rPr lang="en-US" altLang="ja-JP" sz="1800" b="0" i="0" u="none" strike="noStrike" dirty="0">
                <a:solidFill>
                  <a:srgbClr val="000000"/>
                </a:solidFill>
                <a:effectLst/>
                <a:latin typeface="Century" panose="02040604050505020304" pitchFamily="18" charset="0"/>
              </a:rPr>
              <a:t>)</a:t>
            </a:r>
            <a:br>
              <a:rPr lang="en-US" altLang="ja-JP" sz="1800" b="0" i="0" u="none" strike="noStrike" dirty="0">
                <a:solidFill>
                  <a:srgbClr val="000000"/>
                </a:solidFill>
                <a:effectLst/>
                <a:latin typeface="Century" panose="02040604050505020304" pitchFamily="18" charset="0"/>
              </a:rPr>
            </a:br>
            <a:br>
              <a:rPr lang="en-US" altLang="ja-JP" sz="1800" b="0" i="0" u="none" strike="noStrike" dirty="0">
                <a:solidFill>
                  <a:srgbClr val="000000"/>
                </a:solidFill>
                <a:effectLst/>
                <a:latin typeface="Century" panose="02040604050505020304" pitchFamily="18" charset="0"/>
              </a:rPr>
            </a:br>
            <a:br>
              <a:rPr lang="en-US" altLang="ja-JP" sz="1800" b="0" i="0" u="none" strike="noStrike" dirty="0">
                <a:solidFill>
                  <a:srgbClr val="000000"/>
                </a:solidFill>
                <a:effectLst/>
                <a:latin typeface="Century" panose="02040604050505020304" pitchFamily="18" charset="0"/>
              </a:rPr>
            </a:br>
            <a:br>
              <a:rPr lang="en-US" altLang="ja-JP" sz="1800" b="0" i="0" u="none" strike="noStrike" dirty="0">
                <a:solidFill>
                  <a:srgbClr val="000000"/>
                </a:solidFill>
                <a:effectLst/>
                <a:latin typeface="Century" panose="02040604050505020304" pitchFamily="18" charset="0"/>
              </a:rPr>
            </a:br>
            <a:r>
              <a:rPr lang="en-US" altLang="ja-JP" sz="4400" b="0" i="0" u="none" strike="noStrike" dirty="0">
                <a:solidFill>
                  <a:srgbClr val="000000"/>
                </a:solidFill>
                <a:effectLst/>
                <a:latin typeface="Century" panose="02040604050505020304" pitchFamily="18" charset="0"/>
              </a:rPr>
              <a:t>Stile-</a:t>
            </a:r>
            <a:r>
              <a:rPr lang="en-US" altLang="ja-JP" sz="4400" b="0" i="0" u="none" strike="noStrike" dirty="0" err="1">
                <a:solidFill>
                  <a:srgbClr val="000000"/>
                </a:solidFill>
                <a:effectLst/>
                <a:latin typeface="Century" panose="02040604050505020304" pitchFamily="18" charset="0"/>
              </a:rPr>
              <a:t>Soluzione</a:t>
            </a:r>
            <a:br>
              <a:rPr lang="en-US" altLang="ja-JP" sz="1800" b="0" i="0" u="none" strike="noStrike" dirty="0">
                <a:solidFill>
                  <a:srgbClr val="000000"/>
                </a:solidFill>
                <a:effectLst/>
                <a:latin typeface="Century" panose="02040604050505020304" pitchFamily="18" charset="0"/>
              </a:rPr>
            </a:br>
            <a:endParaRPr lang="ja" sz="4400" dirty="0">
              <a:solidFill>
                <a:schemeClr val="tx1"/>
              </a:solidFill>
            </a:endParaRPr>
          </a:p>
        </p:txBody>
      </p:sp>
      <p:sp>
        <p:nvSpPr>
          <p:cNvPr id="3" name="サブタイトル 2">
            <a:extLst>
              <a:ext uri="{FF2B5EF4-FFF2-40B4-BE49-F238E27FC236}">
                <a16:creationId xmlns:a16="http://schemas.microsoft.com/office/drawing/2014/main" id="{C8722DDC-8EEE-4A06-8DFE-B44871EAA2CF}"/>
              </a:ext>
            </a:extLst>
          </p:cNvPr>
          <p:cNvSpPr>
            <a:spLocks noGrp="1"/>
          </p:cNvSpPr>
          <p:nvPr>
            <p:ph type="subTitle" idx="1"/>
          </p:nvPr>
        </p:nvSpPr>
        <p:spPr>
          <a:xfrm>
            <a:off x="1448837" y="4489812"/>
            <a:ext cx="4775075" cy="559656"/>
          </a:xfrm>
        </p:spPr>
        <p:txBody>
          <a:bodyPr rtlCol="0">
            <a:normAutofit/>
          </a:bodyPr>
          <a:lstStyle/>
          <a:p>
            <a:pPr algn="r" rtl="0"/>
            <a:r>
              <a:rPr lang="en-US" altLang="ja-JP" sz="1100" dirty="0">
                <a:solidFill>
                  <a:schemeClr val="tx1"/>
                </a:solidFill>
              </a:rPr>
              <a:t>A</a:t>
            </a:r>
            <a:r>
              <a:rPr lang="ja-JP" altLang="en-US" sz="1100" dirty="0">
                <a:solidFill>
                  <a:schemeClr val="tx1"/>
                </a:solidFill>
              </a:rPr>
              <a:t> </a:t>
            </a:r>
            <a:r>
              <a:rPr lang="en-US" altLang="ja-JP" sz="1100" dirty="0">
                <a:solidFill>
                  <a:schemeClr val="tx1"/>
                </a:solidFill>
              </a:rPr>
              <a:t>Production</a:t>
            </a:r>
            <a:r>
              <a:rPr lang="ja-JP" altLang="en-US" sz="1100" dirty="0">
                <a:solidFill>
                  <a:schemeClr val="tx1"/>
                </a:solidFill>
              </a:rPr>
              <a:t> </a:t>
            </a:r>
            <a:r>
              <a:rPr lang="en-US" altLang="ja-JP" sz="1100" dirty="0">
                <a:solidFill>
                  <a:schemeClr val="tx1"/>
                </a:solidFill>
              </a:rPr>
              <a:t>of</a:t>
            </a:r>
            <a:r>
              <a:rPr lang="ja-JP" altLang="en-US" sz="1100" dirty="0">
                <a:solidFill>
                  <a:schemeClr val="tx1"/>
                </a:solidFill>
              </a:rPr>
              <a:t> </a:t>
            </a:r>
            <a:r>
              <a:rPr lang="en-US" altLang="ja-JP" sz="2000" b="1" dirty="0">
                <a:solidFill>
                  <a:srgbClr val="00B050"/>
                </a:solidFill>
                <a:latin typeface="Swis721 BlkEx BT" panose="020B0907040502030204" pitchFamily="34" charset="0"/>
              </a:rPr>
              <a:t>4K</a:t>
            </a:r>
            <a:r>
              <a:rPr lang="ja-JP" altLang="en-US" sz="2000" b="1" dirty="0">
                <a:solidFill>
                  <a:srgbClr val="00B050"/>
                </a:solidFill>
                <a:latin typeface="Swis721 BlkEx BT" panose="020B0907040502030204" pitchFamily="34" charset="0"/>
              </a:rPr>
              <a:t> </a:t>
            </a:r>
            <a:r>
              <a:rPr lang="en-US" altLang="ja-JP" sz="2000" b="1" dirty="0">
                <a:solidFill>
                  <a:srgbClr val="00B050"/>
                </a:solidFill>
                <a:latin typeface="Swis721 BlkEx BT" panose="020B0907040502030204" pitchFamily="34" charset="0"/>
              </a:rPr>
              <a:t>TEAM</a:t>
            </a:r>
            <a:endParaRPr lang="ja" b="1" dirty="0">
              <a:solidFill>
                <a:srgbClr val="00B050"/>
              </a:solidFill>
              <a:latin typeface="Swis721 BlkEx BT" panose="020B0907040502030204" pitchFamily="34" charset="0"/>
            </a:endParaRPr>
          </a:p>
        </p:txBody>
      </p:sp>
    </p:spTree>
    <p:extLst>
      <p:ext uri="{BB962C8B-B14F-4D97-AF65-F5344CB8AC3E}">
        <p14:creationId xmlns:p14="http://schemas.microsoft.com/office/powerpoint/2010/main" val="17366931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2000"/>
                                        <p:tgtEl>
                                          <p:spTgt spid="3">
                                            <p:txEl>
                                              <p:pRg st="0" end="0"/>
                                            </p:txEl>
                                          </p:spTgt>
                                        </p:tgtEl>
                                      </p:cBhvr>
                                    </p:animEffect>
                                    <p:anim calcmode="lin" valueType="num">
                                      <p:cBhvr>
                                        <p:cTn id="14"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5"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画像 3" descr="ファブリック、テーブル、赤、覆われたを含む画像&#10;&#10;自動生成された説明">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 y="-93911"/>
            <a:ext cx="12191979" cy="6857990"/>
          </a:xfrm>
          <a:prstGeom prst="rect">
            <a:avLst/>
          </a:prstGeom>
        </p:spPr>
      </p:pic>
      <p:graphicFrame>
        <p:nvGraphicFramePr>
          <p:cNvPr id="31" name="コンテンツ プレースホルダー 2">
            <a:extLst>
              <a:ext uri="{FF2B5EF4-FFF2-40B4-BE49-F238E27FC236}">
                <a16:creationId xmlns:a16="http://schemas.microsoft.com/office/drawing/2014/main" id="{613FC9B6-ED9E-4F51-A217-156DA01928CD}"/>
              </a:ext>
            </a:extLst>
          </p:cNvPr>
          <p:cNvGraphicFramePr/>
          <p:nvPr/>
        </p:nvGraphicFramePr>
        <p:xfrm>
          <a:off x="4740752" y="2389098"/>
          <a:ext cx="6718434" cy="3645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長方形 22">
            <a:extLst>
              <a:ext uri="{FF2B5EF4-FFF2-40B4-BE49-F238E27FC236}">
                <a16:creationId xmlns:a16="http://schemas.microsoft.com/office/drawing/2014/main" id="{06967712-B92B-4CC4-89FC-A8DF176AF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2343" y="3901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長方形 24">
            <a:extLst>
              <a:ext uri="{FF2B5EF4-FFF2-40B4-BE49-F238E27FC236}">
                <a16:creationId xmlns:a16="http://schemas.microsoft.com/office/drawing/2014/main" id="{A598201A-7D6B-48D9-862F-912636AE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503" y="5273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タイトル 1">
            <a:extLst>
              <a:ext uri="{FF2B5EF4-FFF2-40B4-BE49-F238E27FC236}">
                <a16:creationId xmlns:a16="http://schemas.microsoft.com/office/drawing/2014/main" id="{B1CE0EAE-B454-4972-8804-7E383B97B370}"/>
              </a:ext>
            </a:extLst>
          </p:cNvPr>
          <p:cNvSpPr txBox="1">
            <a:spLocks/>
          </p:cNvSpPr>
          <p:nvPr/>
        </p:nvSpPr>
        <p:spPr>
          <a:xfrm>
            <a:off x="7138624" y="861195"/>
            <a:ext cx="2240413" cy="17465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lang="en-US" sz="4000" i="0" kern="1200" cap="none" spc="0" baseline="0" dirty="0">
                <a:solidFill>
                  <a:schemeClr val="tx1">
                    <a:lumMod val="85000"/>
                    <a:lumOff val="15000"/>
                  </a:schemeClr>
                </a:solidFill>
                <a:effectLst/>
                <a:latin typeface="Meiryo UI" panose="020B0604030504040204" pitchFamily="50" charset="-128"/>
                <a:ea typeface="Meiryo UI" panose="020B0604030504040204" pitchFamily="50" charset="-128"/>
                <a:cs typeface="+mn-cs"/>
              </a:defRPr>
            </a:lvl1pPr>
          </a:lstStyle>
          <a:p>
            <a:r>
              <a:rPr lang="ja-JP" altLang="en-US" dirty="0">
                <a:solidFill>
                  <a:schemeClr val="tx1">
                    <a:lumMod val="75000"/>
                    <a:lumOff val="25000"/>
                  </a:schemeClr>
                </a:solidFill>
              </a:rPr>
              <a:t>進捗状況</a:t>
            </a:r>
            <a:endParaRPr lang="en-US" altLang="ja-JP" dirty="0">
              <a:solidFill>
                <a:schemeClr val="tx1">
                  <a:lumMod val="75000"/>
                  <a:lumOff val="25000"/>
                </a:schemeClr>
              </a:solidFill>
            </a:endParaRPr>
          </a:p>
        </p:txBody>
      </p:sp>
      <p:graphicFrame>
        <p:nvGraphicFramePr>
          <p:cNvPr id="11" name="コンテンツ プレースホルダー 2">
            <a:extLst>
              <a:ext uri="{FF2B5EF4-FFF2-40B4-BE49-F238E27FC236}">
                <a16:creationId xmlns:a16="http://schemas.microsoft.com/office/drawing/2014/main" id="{4C3AD32B-B66D-466F-9537-37A248871BC3}"/>
              </a:ext>
            </a:extLst>
          </p:cNvPr>
          <p:cNvGraphicFramePr/>
          <p:nvPr>
            <p:extLst>
              <p:ext uri="{D42A27DB-BD31-4B8C-83A1-F6EECF244321}">
                <p14:modId xmlns:p14="http://schemas.microsoft.com/office/powerpoint/2010/main" val="1870782982"/>
              </p:ext>
            </p:extLst>
          </p:nvPr>
        </p:nvGraphicFramePr>
        <p:xfrm>
          <a:off x="4893152" y="2541498"/>
          <a:ext cx="6718434" cy="36459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テキスト ボックス 1">
            <a:extLst>
              <a:ext uri="{FF2B5EF4-FFF2-40B4-BE49-F238E27FC236}">
                <a16:creationId xmlns:a16="http://schemas.microsoft.com/office/drawing/2014/main" id="{75049769-7004-4C8B-9AAF-6DD49EC6FD31}"/>
              </a:ext>
            </a:extLst>
          </p:cNvPr>
          <p:cNvSpPr txBox="1"/>
          <p:nvPr/>
        </p:nvSpPr>
        <p:spPr>
          <a:xfrm>
            <a:off x="7630753" y="3151811"/>
            <a:ext cx="1807578" cy="584775"/>
          </a:xfrm>
          <a:prstGeom prst="rect">
            <a:avLst/>
          </a:prstGeom>
          <a:noFill/>
        </p:spPr>
        <p:txBody>
          <a:bodyPr wrap="square" rtlCol="0">
            <a:spAutoFit/>
          </a:bodyPr>
          <a:lstStyle/>
          <a:p>
            <a:pPr algn="ctr"/>
            <a:r>
              <a:rPr kumimoji="1" lang="ja-JP" altLang="en-US" sz="1600" b="1" dirty="0">
                <a:latin typeface="Meiryo UI" panose="020B0604030504040204" pitchFamily="50" charset="-128"/>
                <a:ea typeface="Meiryo UI" panose="020B0604030504040204" pitchFamily="50" charset="-128"/>
              </a:rPr>
              <a:t>中間発表</a:t>
            </a:r>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現在</a:t>
            </a:r>
            <a:r>
              <a:rPr kumimoji="1" lang="en-US" altLang="ja-JP" sz="1600" b="1" dirty="0">
                <a:latin typeface="Meiryo UI" panose="020B0604030504040204" pitchFamily="50" charset="-128"/>
                <a:ea typeface="Meiryo UI" panose="020B0604030504040204" pitchFamily="50" charset="-128"/>
              </a:rPr>
              <a:t>)</a:t>
            </a:r>
            <a:br>
              <a:rPr kumimoji="1" lang="en-US" altLang="ja-JP" sz="1600" b="1" dirty="0">
                <a:latin typeface="Meiryo UI" panose="020B0604030504040204" pitchFamily="50" charset="-128"/>
                <a:ea typeface="Meiryo UI" panose="020B0604030504040204" pitchFamily="50" charset="-128"/>
              </a:rPr>
            </a:br>
            <a:r>
              <a:rPr kumimoji="1" lang="en-US" altLang="ja-JP" sz="1600" b="1" dirty="0">
                <a:latin typeface="Meiryo UI" panose="020B0604030504040204" pitchFamily="50" charset="-128"/>
                <a:ea typeface="Meiryo UI" panose="020B0604030504040204" pitchFamily="50" charset="-128"/>
              </a:rPr>
              <a:t>4</a:t>
            </a:r>
            <a:r>
              <a:rPr kumimoji="1" lang="ja-JP" altLang="en-US" sz="1600" b="1" dirty="0">
                <a:latin typeface="Meiryo UI" panose="020B0604030504040204" pitchFamily="50" charset="-128"/>
                <a:ea typeface="Meiryo UI" panose="020B0604030504040204" pitchFamily="50" charset="-128"/>
              </a:rPr>
              <a:t>割完成</a:t>
            </a:r>
          </a:p>
        </p:txBody>
      </p:sp>
      <p:sp>
        <p:nvSpPr>
          <p:cNvPr id="3" name="テキスト ボックス 2">
            <a:extLst>
              <a:ext uri="{FF2B5EF4-FFF2-40B4-BE49-F238E27FC236}">
                <a16:creationId xmlns:a16="http://schemas.microsoft.com/office/drawing/2014/main" id="{5168ABAF-881D-4021-81D0-D88222D0BC44}"/>
              </a:ext>
            </a:extLst>
          </p:cNvPr>
          <p:cNvSpPr txBox="1"/>
          <p:nvPr/>
        </p:nvSpPr>
        <p:spPr>
          <a:xfrm>
            <a:off x="8787409" y="5066713"/>
            <a:ext cx="2494310"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作品の完成度が</a:t>
            </a:r>
            <a:r>
              <a:rPr kumimoji="1" lang="en-US" altLang="ja-JP" sz="1600" b="1" dirty="0">
                <a:latin typeface="Meiryo UI" panose="020B0604030504040204" pitchFamily="50" charset="-128"/>
                <a:ea typeface="Meiryo UI" panose="020B0604030504040204" pitchFamily="50" charset="-128"/>
              </a:rPr>
              <a:t>8</a:t>
            </a:r>
            <a:r>
              <a:rPr kumimoji="1" lang="ja-JP" altLang="en-US" sz="1600" b="1" dirty="0">
                <a:latin typeface="Meiryo UI" panose="020B0604030504040204" pitchFamily="50" charset="-128"/>
                <a:ea typeface="Meiryo UI" panose="020B0604030504040204" pitchFamily="50" charset="-128"/>
              </a:rPr>
              <a:t>割目標</a:t>
            </a:r>
            <a:endParaRPr kumimoji="1" lang="en-US" altLang="ja-JP" sz="1600" b="1"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EE8A8AA6-DE8F-4365-A84C-30DE0E9E8A43}"/>
              </a:ext>
            </a:extLst>
          </p:cNvPr>
          <p:cNvSpPr txBox="1"/>
          <p:nvPr/>
        </p:nvSpPr>
        <p:spPr>
          <a:xfrm>
            <a:off x="9512300" y="4227865"/>
            <a:ext cx="827903" cy="538609"/>
          </a:xfrm>
          <a:prstGeom prst="rect">
            <a:avLst/>
          </a:prstGeom>
          <a:noFill/>
        </p:spPr>
        <p:txBody>
          <a:bodyPr wrap="square" rtlCol="0">
            <a:spAutoFit/>
          </a:bodyPr>
          <a:lstStyle/>
          <a:p>
            <a:r>
              <a:rPr lang="en-US" altLang="ja" sz="1100" dirty="0">
                <a:solidFill>
                  <a:schemeClr val="bg1"/>
                </a:solidFill>
                <a:latin typeface="Meiryo UI" panose="020B0604030504040204" pitchFamily="50" charset="-128"/>
                <a:ea typeface="Meiryo UI" panose="020B0604030504040204" pitchFamily="50" charset="-128"/>
              </a:rPr>
              <a:t>12/2020</a:t>
            </a:r>
          </a:p>
          <a:p>
            <a:endParaRPr kumimoji="1" lang="ja-JP" altLang="en-US" dirty="0"/>
          </a:p>
        </p:txBody>
      </p:sp>
      <p:sp>
        <p:nvSpPr>
          <p:cNvPr id="7" name="テキスト ボックス 6">
            <a:extLst>
              <a:ext uri="{FF2B5EF4-FFF2-40B4-BE49-F238E27FC236}">
                <a16:creationId xmlns:a16="http://schemas.microsoft.com/office/drawing/2014/main" id="{2EECD8C6-117F-4F99-80FA-E6CAD3160AB0}"/>
              </a:ext>
            </a:extLst>
          </p:cNvPr>
          <p:cNvSpPr txBox="1"/>
          <p:nvPr/>
        </p:nvSpPr>
        <p:spPr>
          <a:xfrm>
            <a:off x="10460390" y="3398032"/>
            <a:ext cx="1270256"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完成・テスト</a:t>
            </a:r>
          </a:p>
        </p:txBody>
      </p:sp>
      <p:sp>
        <p:nvSpPr>
          <p:cNvPr id="12" name="テキスト ボックス 11">
            <a:extLst>
              <a:ext uri="{FF2B5EF4-FFF2-40B4-BE49-F238E27FC236}">
                <a16:creationId xmlns:a16="http://schemas.microsoft.com/office/drawing/2014/main" id="{B77538F8-154A-4DD0-AC60-87780C03CAC3}"/>
              </a:ext>
            </a:extLst>
          </p:cNvPr>
          <p:cNvSpPr txBox="1"/>
          <p:nvPr/>
        </p:nvSpPr>
        <p:spPr>
          <a:xfrm>
            <a:off x="10618734" y="4235560"/>
            <a:ext cx="827902" cy="261610"/>
          </a:xfrm>
          <a:prstGeom prst="rect">
            <a:avLst/>
          </a:prstGeom>
          <a:noFill/>
        </p:spPr>
        <p:txBody>
          <a:bodyPr wrap="square" rtlCol="0">
            <a:spAutoFit/>
          </a:bodyPr>
          <a:lstStyle/>
          <a:p>
            <a:r>
              <a:rPr kumimoji="1" lang="en-US" altLang="ja-JP" sz="1100" dirty="0">
                <a:solidFill>
                  <a:schemeClr val="bg1"/>
                </a:solidFill>
                <a:latin typeface="Meiryo UI" panose="020B0604030504040204" pitchFamily="50" charset="-128"/>
                <a:ea typeface="Meiryo UI" panose="020B0604030504040204" pitchFamily="50" charset="-128"/>
              </a:rPr>
              <a:t>01/2021</a:t>
            </a:r>
            <a:endParaRPr kumimoji="1" lang="ja-JP" altLang="en-US" sz="1100" dirty="0">
              <a:solidFill>
                <a:schemeClr val="bg1"/>
              </a:solidFill>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2F946B81-7DFA-446A-A045-46450918863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20734" y="683938"/>
            <a:ext cx="2286000" cy="2286000"/>
          </a:xfrm>
          <a:prstGeom prst="rect">
            <a:avLst/>
          </a:prstGeom>
        </p:spPr>
      </p:pic>
      <p:pic>
        <p:nvPicPr>
          <p:cNvPr id="16" name="図 15">
            <a:extLst>
              <a:ext uri="{FF2B5EF4-FFF2-40B4-BE49-F238E27FC236}">
                <a16:creationId xmlns:a16="http://schemas.microsoft.com/office/drawing/2014/main" id="{9552AE12-F593-4C3D-83CF-D0B5E42C9D2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03140" y="874240"/>
            <a:ext cx="1828804" cy="1828804"/>
          </a:xfrm>
          <a:prstGeom prst="rect">
            <a:avLst/>
          </a:prstGeom>
        </p:spPr>
      </p:pic>
      <p:pic>
        <p:nvPicPr>
          <p:cNvPr id="20" name="図 19">
            <a:extLst>
              <a:ext uri="{FF2B5EF4-FFF2-40B4-BE49-F238E27FC236}">
                <a16:creationId xmlns:a16="http://schemas.microsoft.com/office/drawing/2014/main" id="{A6E3D780-C778-49F5-936D-EC60B59C025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614894">
            <a:off x="390042" y="614571"/>
            <a:ext cx="3813364" cy="2696318"/>
          </a:xfrm>
          <a:prstGeom prst="rect">
            <a:avLst/>
          </a:prstGeom>
        </p:spPr>
      </p:pic>
      <p:pic>
        <p:nvPicPr>
          <p:cNvPr id="22" name="図 21">
            <a:extLst>
              <a:ext uri="{FF2B5EF4-FFF2-40B4-BE49-F238E27FC236}">
                <a16:creationId xmlns:a16="http://schemas.microsoft.com/office/drawing/2014/main" id="{E9F4B413-BC32-492E-B6B0-4F98A1DA67D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985953">
            <a:off x="405457" y="3920076"/>
            <a:ext cx="3685538" cy="2074821"/>
          </a:xfrm>
          <a:prstGeom prst="rect">
            <a:avLst/>
          </a:prstGeom>
        </p:spPr>
      </p:pic>
    </p:spTree>
    <p:extLst>
      <p:ext uri="{BB962C8B-B14F-4D97-AF65-F5344CB8AC3E}">
        <p14:creationId xmlns:p14="http://schemas.microsoft.com/office/powerpoint/2010/main" val="679806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7E3D0CE-03BA-457C-AFE1-B71C20AA1120}"/>
              </a:ext>
            </a:extLst>
          </p:cNvPr>
          <p:cNvSpPr>
            <a:spLocks noGrp="1"/>
          </p:cNvSpPr>
          <p:nvPr>
            <p:ph type="dt" sz="half" idx="10"/>
          </p:nvPr>
        </p:nvSpPr>
        <p:spPr/>
        <p:txBody>
          <a:bodyPr/>
          <a:lstStyle/>
          <a:p>
            <a:pPr rtl="0"/>
            <a:fld id="{00A81846-8B92-4F7C-89B5-DBD5A35AF45B}" type="datetime1">
              <a:rPr lang="ja-JP" altLang="en-US" smtClean="0"/>
              <a:t>2020/10/30</a:t>
            </a:fld>
            <a:endParaRPr lang="en-US" dirty="0"/>
          </a:p>
        </p:txBody>
      </p:sp>
      <p:sp>
        <p:nvSpPr>
          <p:cNvPr id="3" name="日付プレースホルダー 1">
            <a:extLst>
              <a:ext uri="{FF2B5EF4-FFF2-40B4-BE49-F238E27FC236}">
                <a16:creationId xmlns:a16="http://schemas.microsoft.com/office/drawing/2014/main" id="{450A4417-EE31-4B44-B4CD-9C632F2E3C00}"/>
              </a:ext>
            </a:extLst>
          </p:cNvPr>
          <p:cNvSpPr txBox="1">
            <a:spLocks/>
          </p:cNvSpPr>
          <p:nvPr/>
        </p:nvSpPr>
        <p:spPr>
          <a:xfrm>
            <a:off x="7256794" y="6035040"/>
            <a:ext cx="2893045" cy="365760"/>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sp>
        <p:nvSpPr>
          <p:cNvPr id="4" name="日付プレースホルダー 1">
            <a:extLst>
              <a:ext uri="{FF2B5EF4-FFF2-40B4-BE49-F238E27FC236}">
                <a16:creationId xmlns:a16="http://schemas.microsoft.com/office/drawing/2014/main" id="{BC6E7F94-888C-4121-9ADF-E7EAA003CC52}"/>
              </a:ext>
            </a:extLst>
          </p:cNvPr>
          <p:cNvSpPr txBox="1">
            <a:spLocks/>
          </p:cNvSpPr>
          <p:nvPr/>
        </p:nvSpPr>
        <p:spPr>
          <a:xfrm>
            <a:off x="7256794" y="6035040"/>
            <a:ext cx="2893045" cy="365760"/>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pic>
        <p:nvPicPr>
          <p:cNvPr id="5" name="図 4">
            <a:extLst>
              <a:ext uri="{FF2B5EF4-FFF2-40B4-BE49-F238E27FC236}">
                <a16:creationId xmlns:a16="http://schemas.microsoft.com/office/drawing/2014/main" id="{F4F137E5-95A4-4209-8EA6-D7519EC2F055}"/>
              </a:ext>
            </a:extLst>
          </p:cNvPr>
          <p:cNvPicPr>
            <a:picLocks noChangeAspect="1"/>
          </p:cNvPicPr>
          <p:nvPr/>
        </p:nvPicPr>
        <p:blipFill>
          <a:blip r:embed="rId3"/>
          <a:stretch>
            <a:fillRect/>
          </a:stretch>
        </p:blipFill>
        <p:spPr>
          <a:xfrm>
            <a:off x="0" y="0"/>
            <a:ext cx="12192000" cy="6857999"/>
          </a:xfrm>
          <a:prstGeom prst="rect">
            <a:avLst/>
          </a:prstGeom>
        </p:spPr>
      </p:pic>
      <p:sp>
        <p:nvSpPr>
          <p:cNvPr id="6" name="テキスト ボックス 5">
            <a:extLst>
              <a:ext uri="{FF2B5EF4-FFF2-40B4-BE49-F238E27FC236}">
                <a16:creationId xmlns:a16="http://schemas.microsoft.com/office/drawing/2014/main" id="{A2E6C1A9-E73C-459B-9872-2FAB3FF9F591}"/>
              </a:ext>
            </a:extLst>
          </p:cNvPr>
          <p:cNvSpPr txBox="1"/>
          <p:nvPr/>
        </p:nvSpPr>
        <p:spPr>
          <a:xfrm>
            <a:off x="852616" y="593124"/>
            <a:ext cx="10700952" cy="5807676"/>
          </a:xfrm>
          <a:prstGeom prst="rect">
            <a:avLst/>
          </a:prstGeom>
          <a:solidFill>
            <a:schemeClr val="bg1">
              <a:alpha val="75000"/>
            </a:schemeClr>
          </a:solidFill>
        </p:spPr>
        <p:txBody>
          <a:bodyPr wrap="square" rtlCol="0">
            <a:spAutoFit/>
          </a:bodyPr>
          <a:lstStyle/>
          <a:p>
            <a:endParaRPr kumimoji="1" lang="ja-JP" altLang="en-US" dirty="0"/>
          </a:p>
        </p:txBody>
      </p:sp>
      <p:pic>
        <p:nvPicPr>
          <p:cNvPr id="9" name="図 8">
            <a:extLst>
              <a:ext uri="{FF2B5EF4-FFF2-40B4-BE49-F238E27FC236}">
                <a16:creationId xmlns:a16="http://schemas.microsoft.com/office/drawing/2014/main" id="{265F3E7C-D5FD-4B58-A5F4-58C5DDC39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6773" y="3607149"/>
            <a:ext cx="2793651" cy="2793651"/>
          </a:xfrm>
          <a:prstGeom prst="rect">
            <a:avLst/>
          </a:prstGeom>
        </p:spPr>
      </p:pic>
      <p:sp>
        <p:nvSpPr>
          <p:cNvPr id="10" name="正方形/長方形 9">
            <a:extLst>
              <a:ext uri="{FF2B5EF4-FFF2-40B4-BE49-F238E27FC236}">
                <a16:creationId xmlns:a16="http://schemas.microsoft.com/office/drawing/2014/main" id="{9E3C28D3-96D9-4C7F-9A25-5FB30280BA67}"/>
              </a:ext>
            </a:extLst>
          </p:cNvPr>
          <p:cNvSpPr/>
          <p:nvPr/>
        </p:nvSpPr>
        <p:spPr>
          <a:xfrm>
            <a:off x="852616" y="593124"/>
            <a:ext cx="3663183" cy="923330"/>
          </a:xfrm>
          <a:prstGeom prst="rect">
            <a:avLst/>
          </a:prstGeom>
          <a:noFill/>
        </p:spPr>
        <p:txBody>
          <a:bodyPr wrap="none" lIns="91440" tIns="45720" rIns="91440" bIns="45720">
            <a:spAutoFit/>
          </a:bodyPr>
          <a:lstStyle/>
          <a:p>
            <a:pPr algn="ctr"/>
            <a:r>
              <a:rPr kumimoji="1" lang="ja-JP"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現在の課題</a:t>
            </a:r>
            <a:endParaRPr lang="ja-JP"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2" name="図 11">
            <a:extLst>
              <a:ext uri="{FF2B5EF4-FFF2-40B4-BE49-F238E27FC236}">
                <a16:creationId xmlns:a16="http://schemas.microsoft.com/office/drawing/2014/main" id="{602B599C-9373-43A5-AEFC-413387578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9427" y="593124"/>
            <a:ext cx="2614141" cy="2614141"/>
          </a:xfrm>
          <a:prstGeom prst="rect">
            <a:avLst/>
          </a:prstGeom>
        </p:spPr>
      </p:pic>
      <p:sp>
        <p:nvSpPr>
          <p:cNvPr id="14" name="正方形/長方形 13">
            <a:extLst>
              <a:ext uri="{FF2B5EF4-FFF2-40B4-BE49-F238E27FC236}">
                <a16:creationId xmlns:a16="http://schemas.microsoft.com/office/drawing/2014/main" id="{67909C18-C85E-4D60-AB00-8D1C144B9B73}"/>
              </a:ext>
            </a:extLst>
          </p:cNvPr>
          <p:cNvSpPr/>
          <p:nvPr/>
        </p:nvSpPr>
        <p:spPr>
          <a:xfrm>
            <a:off x="3487886" y="2036346"/>
            <a:ext cx="6425157" cy="3108543"/>
          </a:xfrm>
          <a:prstGeom prst="rect">
            <a:avLst/>
          </a:prstGeom>
          <a:noFill/>
        </p:spPr>
        <p:txBody>
          <a:bodyPr wrap="none" lIns="91440" tIns="45720" rIns="91440" bIns="45720">
            <a:spAutoFit/>
          </a:bodyPr>
          <a:lstStyle/>
          <a:p>
            <a:r>
              <a:rPr kumimoji="1" lang="ja-JP" altLang="en-US" sz="2800" b="1" cap="none" spc="50" dirty="0">
                <a:ln w="9525" cmpd="sng">
                  <a:solidFill>
                    <a:schemeClr val="accent1"/>
                  </a:solidFill>
                  <a:prstDash val="solid"/>
                </a:ln>
                <a:solidFill>
                  <a:srgbClr val="00B0F0"/>
                </a:solidFill>
                <a:effectLst>
                  <a:glow rad="38100">
                    <a:schemeClr val="accent1">
                      <a:alpha val="40000"/>
                    </a:schemeClr>
                  </a:glow>
                </a:effectLst>
              </a:rPr>
              <a:t>・画像処理</a:t>
            </a:r>
            <a:endParaRPr kumimoji="1" lang="en-US" altLang="ja-JP" sz="2800" b="1" cap="none" spc="50" dirty="0">
              <a:ln w="9525" cmpd="sng">
                <a:solidFill>
                  <a:schemeClr val="accent1"/>
                </a:solidFill>
                <a:prstDash val="solid"/>
              </a:ln>
              <a:solidFill>
                <a:srgbClr val="00B0F0"/>
              </a:solidFill>
              <a:effectLst>
                <a:glow rad="38100">
                  <a:schemeClr val="accent1">
                    <a:alpha val="40000"/>
                  </a:schemeClr>
                </a:glow>
              </a:effectLst>
            </a:endParaRPr>
          </a:p>
          <a:p>
            <a:r>
              <a:rPr kumimoji="1" lang="en-US" altLang="ja-JP" sz="2800" b="1" cap="none" spc="50" dirty="0">
                <a:ln w="9525" cmpd="sng">
                  <a:solidFill>
                    <a:schemeClr val="accent1"/>
                  </a:solidFill>
                  <a:prstDash val="solid"/>
                </a:ln>
                <a:solidFill>
                  <a:srgbClr val="00B0F0"/>
                </a:solidFill>
                <a:effectLst>
                  <a:glow rad="38100">
                    <a:schemeClr val="accent1">
                      <a:alpha val="40000"/>
                    </a:schemeClr>
                  </a:glow>
                </a:effectLst>
              </a:rPr>
              <a:t>	</a:t>
            </a:r>
            <a:r>
              <a:rPr kumimoji="1" lang="ja-JP" altLang="en-US" sz="2800" b="1" cap="none" spc="50" dirty="0">
                <a:ln w="9525" cmpd="sng">
                  <a:solidFill>
                    <a:schemeClr val="accent1"/>
                  </a:solidFill>
                  <a:prstDash val="solid"/>
                </a:ln>
                <a:solidFill>
                  <a:srgbClr val="00B0F0"/>
                </a:solidFill>
                <a:effectLst>
                  <a:glow rad="38100">
                    <a:schemeClr val="accent1">
                      <a:alpha val="40000"/>
                    </a:schemeClr>
                  </a:glow>
                </a:effectLst>
              </a:rPr>
              <a:t>・</a:t>
            </a:r>
            <a:r>
              <a:rPr kumimoji="1" lang="en-US" altLang="ja-JP" sz="2800" b="1" cap="none" spc="50" dirty="0">
                <a:ln w="9525" cmpd="sng">
                  <a:solidFill>
                    <a:schemeClr val="accent1"/>
                  </a:solidFill>
                  <a:prstDash val="solid"/>
                </a:ln>
                <a:solidFill>
                  <a:srgbClr val="00B0F0"/>
                </a:solidFill>
                <a:effectLst>
                  <a:glow rad="38100">
                    <a:schemeClr val="accent1">
                      <a:alpha val="40000"/>
                    </a:schemeClr>
                  </a:glow>
                </a:effectLst>
              </a:rPr>
              <a:t>RGB</a:t>
            </a:r>
            <a:r>
              <a:rPr kumimoji="1" lang="ja-JP" altLang="en-US" sz="2800" b="1" cap="none" spc="50" dirty="0">
                <a:ln w="9525" cmpd="sng">
                  <a:solidFill>
                    <a:schemeClr val="accent1"/>
                  </a:solidFill>
                  <a:prstDash val="solid"/>
                </a:ln>
                <a:solidFill>
                  <a:srgbClr val="00B0F0"/>
                </a:solidFill>
                <a:effectLst>
                  <a:glow rad="38100">
                    <a:schemeClr val="accent1">
                      <a:alpha val="40000"/>
                    </a:schemeClr>
                  </a:glow>
                </a:effectLst>
              </a:rPr>
              <a:t>分析</a:t>
            </a:r>
            <a:endParaRPr kumimoji="1" lang="en-US" altLang="ja-JP" sz="2800" b="1" cap="none" spc="50" dirty="0">
              <a:ln w="9525" cmpd="sng">
                <a:solidFill>
                  <a:schemeClr val="accent1"/>
                </a:solidFill>
                <a:prstDash val="solid"/>
              </a:ln>
              <a:solidFill>
                <a:srgbClr val="00B0F0"/>
              </a:solidFill>
              <a:effectLst>
                <a:glow rad="38100">
                  <a:schemeClr val="accent1">
                    <a:alpha val="40000"/>
                  </a:schemeClr>
                </a:glow>
              </a:effectLst>
            </a:endParaRPr>
          </a:p>
          <a:p>
            <a:r>
              <a:rPr kumimoji="1" lang="en-US" altLang="ja-JP" sz="2800" b="1" cap="none" spc="50" dirty="0">
                <a:ln w="9525" cmpd="sng">
                  <a:solidFill>
                    <a:schemeClr val="accent1"/>
                  </a:solidFill>
                  <a:prstDash val="solid"/>
                </a:ln>
                <a:solidFill>
                  <a:srgbClr val="00B0F0"/>
                </a:solidFill>
                <a:effectLst>
                  <a:glow rad="38100">
                    <a:schemeClr val="accent1">
                      <a:alpha val="40000"/>
                    </a:schemeClr>
                  </a:glow>
                </a:effectLst>
              </a:rPr>
              <a:t>	</a:t>
            </a:r>
            <a:r>
              <a:rPr kumimoji="1" lang="ja-JP" altLang="en-US" sz="2800" b="1" cap="none" spc="50" dirty="0">
                <a:ln w="9525" cmpd="sng">
                  <a:solidFill>
                    <a:schemeClr val="accent1"/>
                  </a:solidFill>
                  <a:prstDash val="solid"/>
                </a:ln>
                <a:solidFill>
                  <a:srgbClr val="00B0F0"/>
                </a:solidFill>
                <a:effectLst>
                  <a:glow rad="38100">
                    <a:schemeClr val="accent1">
                      <a:alpha val="40000"/>
                    </a:schemeClr>
                  </a:glow>
                </a:effectLst>
              </a:rPr>
              <a:t>・背景を自動消す</a:t>
            </a:r>
            <a:endParaRPr kumimoji="1" lang="en-US" altLang="ja-JP" sz="2800" b="1" cap="none" spc="50" dirty="0">
              <a:ln w="9525" cmpd="sng">
                <a:solidFill>
                  <a:schemeClr val="accent1"/>
                </a:solidFill>
                <a:prstDash val="solid"/>
              </a:ln>
              <a:solidFill>
                <a:srgbClr val="00B0F0"/>
              </a:solidFill>
              <a:effectLst>
                <a:glow rad="38100">
                  <a:schemeClr val="accent1">
                    <a:alpha val="40000"/>
                  </a:schemeClr>
                </a:glow>
              </a:effectLst>
            </a:endParaRPr>
          </a:p>
          <a:p>
            <a:r>
              <a:rPr kumimoji="1" lang="en-US" altLang="ja-JP" sz="2800" b="1" cap="none" spc="50" dirty="0">
                <a:ln w="9525" cmpd="sng">
                  <a:solidFill>
                    <a:schemeClr val="accent1"/>
                  </a:solidFill>
                  <a:prstDash val="solid"/>
                </a:ln>
                <a:solidFill>
                  <a:srgbClr val="00B0F0"/>
                </a:solidFill>
                <a:effectLst>
                  <a:glow rad="38100">
                    <a:schemeClr val="accent1">
                      <a:alpha val="40000"/>
                    </a:schemeClr>
                  </a:glow>
                </a:effectLst>
              </a:rPr>
              <a:t>	</a:t>
            </a:r>
            <a:r>
              <a:rPr kumimoji="1" lang="ja-JP" altLang="en-US" sz="2800" b="1" cap="none" spc="50" dirty="0">
                <a:ln w="9525" cmpd="sng">
                  <a:solidFill>
                    <a:schemeClr val="accent1"/>
                  </a:solidFill>
                  <a:prstDash val="solid"/>
                </a:ln>
                <a:solidFill>
                  <a:srgbClr val="00B0F0"/>
                </a:solidFill>
                <a:effectLst>
                  <a:glow rad="38100">
                    <a:schemeClr val="accent1">
                      <a:alpha val="40000"/>
                    </a:schemeClr>
                  </a:glow>
                </a:effectLst>
              </a:rPr>
              <a:t>・ジャンル認識</a:t>
            </a:r>
            <a:endParaRPr kumimoji="1" lang="en-US" altLang="ja-JP" sz="2800" b="1" cap="none" spc="50" dirty="0">
              <a:ln w="9525" cmpd="sng">
                <a:solidFill>
                  <a:schemeClr val="accent1"/>
                </a:solidFill>
                <a:prstDash val="solid"/>
              </a:ln>
              <a:solidFill>
                <a:srgbClr val="00B0F0"/>
              </a:solidFill>
              <a:effectLst>
                <a:glow rad="38100">
                  <a:schemeClr val="accent1">
                    <a:alpha val="40000"/>
                  </a:schemeClr>
                </a:glow>
              </a:effectLst>
            </a:endParaRPr>
          </a:p>
          <a:p>
            <a:endParaRPr kumimoji="1" lang="en-US" altLang="ja-JP" sz="2800" b="1" cap="none" spc="50" dirty="0">
              <a:ln w="9525" cmpd="sng">
                <a:solidFill>
                  <a:schemeClr val="accent1"/>
                </a:solidFill>
                <a:prstDash val="solid"/>
              </a:ln>
              <a:solidFill>
                <a:srgbClr val="00B0F0"/>
              </a:solidFill>
              <a:effectLst>
                <a:glow rad="38100">
                  <a:schemeClr val="accent1">
                    <a:alpha val="40000"/>
                  </a:schemeClr>
                </a:glow>
              </a:effectLst>
            </a:endParaRPr>
          </a:p>
          <a:p>
            <a:r>
              <a:rPr kumimoji="1" lang="ja-JP" altLang="en-US" sz="2800" b="1" cap="none" spc="50" dirty="0">
                <a:ln w="9525" cmpd="sng">
                  <a:solidFill>
                    <a:schemeClr val="accent1"/>
                  </a:solidFill>
                  <a:prstDash val="solid"/>
                </a:ln>
                <a:solidFill>
                  <a:srgbClr val="00B0F0"/>
                </a:solidFill>
                <a:effectLst>
                  <a:glow rad="38100">
                    <a:schemeClr val="accent1">
                      <a:alpha val="40000"/>
                    </a:schemeClr>
                  </a:glow>
                </a:effectLst>
              </a:rPr>
              <a:t>・データベースに保存した情報の表示</a:t>
            </a:r>
            <a:endParaRPr kumimoji="1" lang="en-US" altLang="ja-JP" sz="2800" b="1" cap="none" spc="50" dirty="0">
              <a:ln w="9525" cmpd="sng">
                <a:solidFill>
                  <a:schemeClr val="accent1"/>
                </a:solidFill>
                <a:prstDash val="solid"/>
              </a:ln>
              <a:solidFill>
                <a:srgbClr val="00B0F0"/>
              </a:solidFill>
              <a:effectLst>
                <a:glow rad="38100">
                  <a:schemeClr val="accent1">
                    <a:alpha val="40000"/>
                  </a:schemeClr>
                </a:glow>
              </a:effectLst>
            </a:endParaRPr>
          </a:p>
          <a:p>
            <a:r>
              <a:rPr kumimoji="1" lang="ja-JP" altLang="en-US" sz="2800" b="1" cap="none" spc="50" dirty="0">
                <a:ln w="9525" cmpd="sng">
                  <a:solidFill>
                    <a:schemeClr val="accent1"/>
                  </a:solidFill>
                  <a:prstDash val="solid"/>
                </a:ln>
                <a:solidFill>
                  <a:srgbClr val="00B0F0"/>
                </a:solidFill>
                <a:effectLst>
                  <a:glow rad="38100">
                    <a:schemeClr val="accent1">
                      <a:alpha val="40000"/>
                    </a:schemeClr>
                  </a:glow>
                </a:effectLst>
              </a:rPr>
              <a:t>・おすすめシステム</a:t>
            </a:r>
            <a:endParaRPr lang="ja-JP" altLang="en-US" sz="2800" b="1" cap="none" spc="50" dirty="0">
              <a:ln w="9525" cmpd="sng">
                <a:solidFill>
                  <a:schemeClr val="accent1"/>
                </a:solidFill>
                <a:prstDash val="solid"/>
              </a:ln>
              <a:solidFill>
                <a:srgbClr val="00B0F0"/>
              </a:solidFill>
              <a:effectLst>
                <a:glow rad="38100">
                  <a:schemeClr val="accent1">
                    <a:alpha val="40000"/>
                  </a:schemeClr>
                </a:glow>
              </a:effectLst>
            </a:endParaRPr>
          </a:p>
        </p:txBody>
      </p:sp>
    </p:spTree>
    <p:extLst>
      <p:ext uri="{BB962C8B-B14F-4D97-AF65-F5344CB8AC3E}">
        <p14:creationId xmlns:p14="http://schemas.microsoft.com/office/powerpoint/2010/main" val="399744502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C32648B-CEE3-41B8-B35D-78863C1AFC63}"/>
              </a:ext>
            </a:extLst>
          </p:cNvPr>
          <p:cNvSpPr>
            <a:spLocks noGrp="1"/>
          </p:cNvSpPr>
          <p:nvPr>
            <p:ph type="dt" sz="half" idx="10"/>
          </p:nvPr>
        </p:nvSpPr>
        <p:spPr/>
        <p:txBody>
          <a:bodyPr/>
          <a:lstStyle/>
          <a:p>
            <a:pPr rtl="0"/>
            <a:fld id="{00A81846-8B92-4F7C-89B5-DBD5A35AF45B}" type="datetime1">
              <a:rPr lang="ja-JP" altLang="en-US" smtClean="0"/>
              <a:t>2020/10/30</a:t>
            </a:fld>
            <a:endParaRPr lang="en-US" dirty="0"/>
          </a:p>
        </p:txBody>
      </p:sp>
      <p:sp>
        <p:nvSpPr>
          <p:cNvPr id="4" name="日付プレースホルダー 1">
            <a:extLst>
              <a:ext uri="{FF2B5EF4-FFF2-40B4-BE49-F238E27FC236}">
                <a16:creationId xmlns:a16="http://schemas.microsoft.com/office/drawing/2014/main" id="{1D2150A5-80ED-4BB1-B49E-01218CB82E05}"/>
              </a:ext>
            </a:extLst>
          </p:cNvPr>
          <p:cNvSpPr txBox="1">
            <a:spLocks/>
          </p:cNvSpPr>
          <p:nvPr/>
        </p:nvSpPr>
        <p:spPr>
          <a:xfrm>
            <a:off x="5333864" y="5631629"/>
            <a:ext cx="2893045" cy="365760"/>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sp>
        <p:nvSpPr>
          <p:cNvPr id="5" name="日付プレースホルダー 1">
            <a:extLst>
              <a:ext uri="{FF2B5EF4-FFF2-40B4-BE49-F238E27FC236}">
                <a16:creationId xmlns:a16="http://schemas.microsoft.com/office/drawing/2014/main" id="{B394E30D-6B58-4458-AA33-560D1330232A}"/>
              </a:ext>
            </a:extLst>
          </p:cNvPr>
          <p:cNvSpPr txBox="1">
            <a:spLocks/>
          </p:cNvSpPr>
          <p:nvPr/>
        </p:nvSpPr>
        <p:spPr>
          <a:xfrm>
            <a:off x="5333864" y="5631629"/>
            <a:ext cx="2893045" cy="365760"/>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pic>
        <p:nvPicPr>
          <p:cNvPr id="6" name="図 5">
            <a:extLst>
              <a:ext uri="{FF2B5EF4-FFF2-40B4-BE49-F238E27FC236}">
                <a16:creationId xmlns:a16="http://schemas.microsoft.com/office/drawing/2014/main" id="{77AE5ED1-F416-48CA-A09C-511DC616411F}"/>
              </a:ext>
            </a:extLst>
          </p:cNvPr>
          <p:cNvPicPr>
            <a:picLocks noChangeAspect="1"/>
          </p:cNvPicPr>
          <p:nvPr/>
        </p:nvPicPr>
        <p:blipFill>
          <a:blip r:embed="rId2"/>
          <a:stretch>
            <a:fillRect/>
          </a:stretch>
        </p:blipFill>
        <p:spPr>
          <a:xfrm>
            <a:off x="0" y="0"/>
            <a:ext cx="12192000" cy="6857999"/>
          </a:xfrm>
          <a:prstGeom prst="rect">
            <a:avLst/>
          </a:prstGeom>
        </p:spPr>
      </p:pic>
      <p:sp>
        <p:nvSpPr>
          <p:cNvPr id="7" name="テキスト ボックス 6">
            <a:extLst>
              <a:ext uri="{FF2B5EF4-FFF2-40B4-BE49-F238E27FC236}">
                <a16:creationId xmlns:a16="http://schemas.microsoft.com/office/drawing/2014/main" id="{CF79E9CB-754B-4854-B97B-7248DAF2B778}"/>
              </a:ext>
            </a:extLst>
          </p:cNvPr>
          <p:cNvSpPr txBox="1"/>
          <p:nvPr/>
        </p:nvSpPr>
        <p:spPr>
          <a:xfrm>
            <a:off x="745524" y="525161"/>
            <a:ext cx="10700952" cy="5807676"/>
          </a:xfrm>
          <a:prstGeom prst="rect">
            <a:avLst/>
          </a:prstGeom>
          <a:solidFill>
            <a:schemeClr val="bg1">
              <a:alpha val="75000"/>
            </a:schemeClr>
          </a:solidFill>
        </p:spPr>
        <p:txBody>
          <a:bodyPr wrap="square" rtlCol="0">
            <a:spAutoFit/>
          </a:bodyPr>
          <a:lstStyle/>
          <a:p>
            <a:endParaRPr kumimoji="1" lang="ja-JP" altLang="en-US" dirty="0"/>
          </a:p>
        </p:txBody>
      </p:sp>
      <p:pic>
        <p:nvPicPr>
          <p:cNvPr id="3" name="Content Placeholder 17">
            <a:extLst>
              <a:ext uri="{FF2B5EF4-FFF2-40B4-BE49-F238E27FC236}">
                <a16:creationId xmlns:a16="http://schemas.microsoft.com/office/drawing/2014/main" id="{14C21716-91FB-4745-9DBB-A4A49D887924}"/>
              </a:ext>
            </a:extLst>
          </p:cNvPr>
          <p:cNvPicPr>
            <a:picLocks noChangeAspect="1"/>
          </p:cNvPicPr>
          <p:nvPr/>
        </p:nvPicPr>
        <p:blipFill>
          <a:blip r:embed="rId3"/>
          <a:stretch>
            <a:fillRect/>
          </a:stretch>
        </p:blipFill>
        <p:spPr>
          <a:xfrm>
            <a:off x="8801100" y="3737918"/>
            <a:ext cx="3390900" cy="2857500"/>
          </a:xfrm>
          <a:prstGeom prst="rect">
            <a:avLst/>
          </a:prstGeom>
        </p:spPr>
      </p:pic>
      <p:sp>
        <p:nvSpPr>
          <p:cNvPr id="9" name="正方形/長方形 8">
            <a:extLst>
              <a:ext uri="{FF2B5EF4-FFF2-40B4-BE49-F238E27FC236}">
                <a16:creationId xmlns:a16="http://schemas.microsoft.com/office/drawing/2014/main" id="{87BAD840-CADB-4005-B2DD-B8661B110387}"/>
              </a:ext>
            </a:extLst>
          </p:cNvPr>
          <p:cNvSpPr/>
          <p:nvPr/>
        </p:nvSpPr>
        <p:spPr>
          <a:xfrm>
            <a:off x="1199022" y="2967334"/>
            <a:ext cx="10620216" cy="923330"/>
          </a:xfrm>
          <a:prstGeom prst="rect">
            <a:avLst/>
          </a:prstGeom>
          <a:noFill/>
        </p:spPr>
        <p:txBody>
          <a:bodyPr wrap="none" lIns="91440" tIns="45720" rIns="91440" bIns="45720">
            <a:spAutoFit/>
          </a:bodyPr>
          <a:lstStyle/>
          <a:p>
            <a:pPr algn="ctr"/>
            <a:r>
              <a:rPr kumimoji="1" lang="ja-JP" altLang="en-US" sz="5400" b="1" cap="none" spc="0" dirty="0">
                <a:ln w="22225">
                  <a:solidFill>
                    <a:schemeClr val="accent2"/>
                  </a:solidFill>
                  <a:prstDash val="solid"/>
                </a:ln>
                <a:solidFill>
                  <a:schemeClr val="accent2">
                    <a:lumMod val="40000"/>
                    <a:lumOff val="60000"/>
                  </a:schemeClr>
                </a:solidFill>
                <a:effectLst/>
              </a:rPr>
              <a:t>ご清聴ありがとうございました。</a:t>
            </a:r>
            <a:endParaRPr lang="ja-JP" alt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06708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画像 3" descr="ファブリック、テーブル、赤、覆われたを含む画像&#10;&#10;自動生成された説明">
            <a:extLst>
              <a:ext uri="{FF2B5EF4-FFF2-40B4-BE49-F238E27FC236}">
                <a16:creationId xmlns:a16="http://schemas.microsoft.com/office/drawing/2014/main" id="{5C002EE5-E4FF-463C-8DAA-9AC0B6D407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9" name="長方形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長方形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タイトル 1">
            <a:extLst>
              <a:ext uri="{FF2B5EF4-FFF2-40B4-BE49-F238E27FC236}">
                <a16:creationId xmlns:a16="http://schemas.microsoft.com/office/drawing/2014/main" id="{92C9295F-E638-4F61-AFE2-CF3E40556031}"/>
              </a:ext>
            </a:extLst>
          </p:cNvPr>
          <p:cNvSpPr>
            <a:spLocks noGrp="1"/>
          </p:cNvSpPr>
          <p:nvPr>
            <p:ph type="title"/>
          </p:nvPr>
        </p:nvSpPr>
        <p:spPr>
          <a:xfrm>
            <a:off x="4740751" y="642594"/>
            <a:ext cx="6718433" cy="766076"/>
          </a:xfrm>
        </p:spPr>
        <p:txBody>
          <a:bodyPr rtlCol="0">
            <a:normAutofit/>
          </a:bodyPr>
          <a:lstStyle/>
          <a:p>
            <a:pPr algn="ctr"/>
            <a:r>
              <a:rPr lang="en-US" altLang="ja-JP" dirty="0">
                <a:solidFill>
                  <a:schemeClr val="accent2"/>
                </a:solidFill>
                <a:latin typeface="Rockwell Extra Bold" panose="02060903040505020403" pitchFamily="18" charset="0"/>
              </a:rPr>
              <a:t>Creator</a:t>
            </a:r>
            <a:endParaRPr lang="en-US" dirty="0">
              <a:solidFill>
                <a:schemeClr val="accent2"/>
              </a:solidFill>
              <a:latin typeface="Rockwell Extra Bold" panose="02060903040505020403" pitchFamily="18" charset="0"/>
            </a:endParaRPr>
          </a:p>
        </p:txBody>
      </p:sp>
      <p:sp>
        <p:nvSpPr>
          <p:cNvPr id="8" name="正方形/長方形 7">
            <a:extLst>
              <a:ext uri="{FF2B5EF4-FFF2-40B4-BE49-F238E27FC236}">
                <a16:creationId xmlns:a16="http://schemas.microsoft.com/office/drawing/2014/main" id="{83F584CD-E446-4651-A5B3-C56CBEB99307}"/>
              </a:ext>
            </a:extLst>
          </p:cNvPr>
          <p:cNvSpPr/>
          <p:nvPr/>
        </p:nvSpPr>
        <p:spPr>
          <a:xfrm>
            <a:off x="4620499" y="2293406"/>
            <a:ext cx="5297733" cy="646331"/>
          </a:xfrm>
          <a:prstGeom prst="rect">
            <a:avLst/>
          </a:prstGeom>
          <a:noFill/>
        </p:spPr>
        <p:txBody>
          <a:bodyPr wrap="none" lIns="91440" tIns="45720" rIns="91440" bIns="45720">
            <a:spAutoFit/>
          </a:bodyPr>
          <a:lstStyle/>
          <a:p>
            <a:pPr algn="ctr"/>
            <a:r>
              <a:rPr lang="en-US" altLang="ja-JP"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rPr>
              <a:t>PHAN</a:t>
            </a:r>
            <a:r>
              <a:rPr lang="ja-JP" alt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rPr>
              <a:t> </a:t>
            </a:r>
            <a:r>
              <a:rPr lang="en-US" altLang="ja-JP"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rPr>
              <a:t>MINH</a:t>
            </a:r>
            <a:r>
              <a:rPr lang="ja-JP" alt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rPr>
              <a:t> </a:t>
            </a:r>
            <a:r>
              <a:rPr lang="en-US" altLang="ja-JP"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rPr>
              <a:t>THUAN</a:t>
            </a:r>
            <a:endParaRPr lang="ja-JP" alt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endParaRPr>
          </a:p>
        </p:txBody>
      </p:sp>
      <p:sp>
        <p:nvSpPr>
          <p:cNvPr id="13" name="テキスト ボックス 12">
            <a:extLst>
              <a:ext uri="{FF2B5EF4-FFF2-40B4-BE49-F238E27FC236}">
                <a16:creationId xmlns:a16="http://schemas.microsoft.com/office/drawing/2014/main" id="{785B3B9D-AA08-4A59-945B-A150F1B703E0}"/>
              </a:ext>
            </a:extLst>
          </p:cNvPr>
          <p:cNvSpPr txBox="1"/>
          <p:nvPr/>
        </p:nvSpPr>
        <p:spPr>
          <a:xfrm>
            <a:off x="3883110" y="5162184"/>
            <a:ext cx="6184556" cy="646331"/>
          </a:xfrm>
          <a:prstGeom prst="rect">
            <a:avLst/>
          </a:prstGeom>
          <a:noFill/>
        </p:spPr>
        <p:txBody>
          <a:bodyPr wrap="square">
            <a:spAutoFit/>
          </a:bodyPr>
          <a:lstStyle/>
          <a:p>
            <a:pPr algn="ctr"/>
            <a:r>
              <a:rPr lang="en-US" altLang="ja-JP"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rPr>
              <a:t>HAYASHI NARUKI</a:t>
            </a:r>
            <a:endParaRPr lang="ja-JP" alt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endParaRPr>
          </a:p>
        </p:txBody>
      </p:sp>
      <p:sp>
        <p:nvSpPr>
          <p:cNvPr id="15" name="テキスト ボックス 14">
            <a:extLst>
              <a:ext uri="{FF2B5EF4-FFF2-40B4-BE49-F238E27FC236}">
                <a16:creationId xmlns:a16="http://schemas.microsoft.com/office/drawing/2014/main" id="{6A36581E-1008-4C61-9419-E197715DEFCA}"/>
              </a:ext>
            </a:extLst>
          </p:cNvPr>
          <p:cNvSpPr txBox="1"/>
          <p:nvPr/>
        </p:nvSpPr>
        <p:spPr>
          <a:xfrm>
            <a:off x="3412401" y="3291153"/>
            <a:ext cx="6184556" cy="646331"/>
          </a:xfrm>
          <a:prstGeom prst="rect">
            <a:avLst/>
          </a:prstGeom>
          <a:noFill/>
        </p:spPr>
        <p:txBody>
          <a:bodyPr wrap="square">
            <a:spAutoFit/>
          </a:bodyPr>
          <a:lstStyle/>
          <a:p>
            <a:pPr algn="ctr"/>
            <a:r>
              <a:rPr lang="en-US" altLang="ja-JP"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rPr>
              <a:t>KAWASAKI YU</a:t>
            </a:r>
            <a:endParaRPr lang="ja-JP" alt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endParaRPr>
          </a:p>
        </p:txBody>
      </p:sp>
      <p:sp>
        <p:nvSpPr>
          <p:cNvPr id="17" name="テキスト ボックス 16">
            <a:extLst>
              <a:ext uri="{FF2B5EF4-FFF2-40B4-BE49-F238E27FC236}">
                <a16:creationId xmlns:a16="http://schemas.microsoft.com/office/drawing/2014/main" id="{7C7EF658-47DB-4569-B52B-318C8A9F6E63}"/>
              </a:ext>
            </a:extLst>
          </p:cNvPr>
          <p:cNvSpPr txBox="1"/>
          <p:nvPr/>
        </p:nvSpPr>
        <p:spPr>
          <a:xfrm>
            <a:off x="3302344" y="4254980"/>
            <a:ext cx="6184556" cy="646331"/>
          </a:xfrm>
          <a:prstGeom prst="rect">
            <a:avLst/>
          </a:prstGeom>
          <a:noFill/>
        </p:spPr>
        <p:txBody>
          <a:bodyPr wrap="square">
            <a:spAutoFit/>
          </a:bodyPr>
          <a:lstStyle/>
          <a:p>
            <a:pPr algn="ctr"/>
            <a:r>
              <a:rPr lang="en-US" altLang="ja-JP"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rPr>
              <a:t>OSHITA YUKI</a:t>
            </a:r>
            <a:endParaRPr lang="ja-JP" alt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ankGothic Md BT" panose="020B0807020203060204" pitchFamily="34" charset="0"/>
            </a:endParaRPr>
          </a:p>
        </p:txBody>
      </p:sp>
      <p:sp>
        <p:nvSpPr>
          <p:cNvPr id="12" name="テキスト ボックス 11">
            <a:extLst>
              <a:ext uri="{FF2B5EF4-FFF2-40B4-BE49-F238E27FC236}">
                <a16:creationId xmlns:a16="http://schemas.microsoft.com/office/drawing/2014/main" id="{31A62588-0CBA-4F0B-8134-7A13E938C0A8}"/>
              </a:ext>
            </a:extLst>
          </p:cNvPr>
          <p:cNvSpPr txBox="1"/>
          <p:nvPr/>
        </p:nvSpPr>
        <p:spPr>
          <a:xfrm>
            <a:off x="8613439" y="2992805"/>
            <a:ext cx="2489002" cy="369332"/>
          </a:xfrm>
          <a:prstGeom prst="rect">
            <a:avLst/>
          </a:prstGeom>
          <a:noFill/>
        </p:spPr>
        <p:txBody>
          <a:bodyPr wrap="square" rtlCol="0">
            <a:spAutoFit/>
          </a:bodyPr>
          <a:lstStyle/>
          <a:p>
            <a:r>
              <a:rPr kumimoji="1" lang="en-US" altLang="ja-JP" dirty="0"/>
              <a:t>as </a:t>
            </a:r>
            <a:r>
              <a:rPr kumimoji="1" lang="en-US" altLang="ja-JP" dirty="0">
                <a:solidFill>
                  <a:srgbClr val="00B050"/>
                </a:solidFill>
                <a:latin typeface="Aharoni" panose="02010803020104030203" pitchFamily="2" charset="-79"/>
                <a:cs typeface="Aharoni" panose="02010803020104030203" pitchFamily="2" charset="-79"/>
              </a:rPr>
              <a:t>Project Manager </a:t>
            </a:r>
            <a:endParaRPr kumimoji="1" lang="ja-JP" altLang="en-US" dirty="0">
              <a:solidFill>
                <a:srgbClr val="00B050"/>
              </a:solidFill>
              <a:latin typeface="Aharoni" panose="02010803020104030203" pitchFamily="2" charset="-79"/>
              <a:cs typeface="Aharoni" panose="02010803020104030203" pitchFamily="2" charset="-79"/>
            </a:endParaRPr>
          </a:p>
        </p:txBody>
      </p:sp>
      <p:sp>
        <p:nvSpPr>
          <p:cNvPr id="20" name="テキスト ボックス 19">
            <a:extLst>
              <a:ext uri="{FF2B5EF4-FFF2-40B4-BE49-F238E27FC236}">
                <a16:creationId xmlns:a16="http://schemas.microsoft.com/office/drawing/2014/main" id="{A2BA2ABB-EA6E-42D5-BEA8-6BDC8B2393B4}"/>
              </a:ext>
            </a:extLst>
          </p:cNvPr>
          <p:cNvSpPr txBox="1"/>
          <p:nvPr/>
        </p:nvSpPr>
        <p:spPr>
          <a:xfrm>
            <a:off x="8609196" y="3971149"/>
            <a:ext cx="6184556" cy="369332"/>
          </a:xfrm>
          <a:prstGeom prst="rect">
            <a:avLst/>
          </a:prstGeom>
          <a:noFill/>
        </p:spPr>
        <p:txBody>
          <a:bodyPr wrap="square">
            <a:spAutoFit/>
          </a:bodyPr>
          <a:lstStyle/>
          <a:p>
            <a:r>
              <a:rPr kumimoji="1" lang="en-US" altLang="ja-JP" dirty="0"/>
              <a:t>as </a:t>
            </a:r>
            <a:r>
              <a:rPr kumimoji="1" lang="en-US" altLang="ja-JP" dirty="0">
                <a:solidFill>
                  <a:srgbClr val="FF0000"/>
                </a:solidFill>
                <a:latin typeface="Aharoni" panose="02010803020104030203" pitchFamily="2" charset="-79"/>
                <a:cs typeface="Aharoni" panose="02010803020104030203" pitchFamily="2" charset="-79"/>
              </a:rPr>
              <a:t>Risk Analyst</a:t>
            </a:r>
            <a:endParaRPr kumimoji="1" lang="ja-JP" altLang="en-US" dirty="0">
              <a:solidFill>
                <a:srgbClr val="FF0000"/>
              </a:solidFill>
              <a:latin typeface="Aharoni" panose="02010803020104030203" pitchFamily="2" charset="-79"/>
              <a:cs typeface="Aharoni" panose="02010803020104030203" pitchFamily="2" charset="-79"/>
            </a:endParaRPr>
          </a:p>
        </p:txBody>
      </p:sp>
      <p:sp>
        <p:nvSpPr>
          <p:cNvPr id="22" name="テキスト ボックス 21">
            <a:extLst>
              <a:ext uri="{FF2B5EF4-FFF2-40B4-BE49-F238E27FC236}">
                <a16:creationId xmlns:a16="http://schemas.microsoft.com/office/drawing/2014/main" id="{FC2266E2-5834-4845-99E1-8529BE1D0CC6}"/>
              </a:ext>
            </a:extLst>
          </p:cNvPr>
          <p:cNvSpPr txBox="1"/>
          <p:nvPr/>
        </p:nvSpPr>
        <p:spPr>
          <a:xfrm>
            <a:off x="8613439" y="4869255"/>
            <a:ext cx="7599404" cy="369332"/>
          </a:xfrm>
          <a:prstGeom prst="rect">
            <a:avLst/>
          </a:prstGeom>
          <a:noFill/>
        </p:spPr>
        <p:txBody>
          <a:bodyPr wrap="square">
            <a:spAutoFit/>
          </a:bodyPr>
          <a:lstStyle/>
          <a:p>
            <a:r>
              <a:rPr kumimoji="1" lang="en-US" altLang="ja-JP" dirty="0"/>
              <a:t>as </a:t>
            </a:r>
            <a:r>
              <a:rPr kumimoji="1" lang="en-US" altLang="ja-JP" dirty="0">
                <a:solidFill>
                  <a:srgbClr val="0070C0"/>
                </a:solidFill>
                <a:latin typeface="Aharoni" panose="02010803020104030203" pitchFamily="2" charset="-79"/>
                <a:cs typeface="Aharoni" panose="02010803020104030203" pitchFamily="2" charset="-79"/>
              </a:rPr>
              <a:t>System Developer</a:t>
            </a:r>
            <a:endParaRPr kumimoji="1" lang="ja-JP" altLang="en-US" dirty="0">
              <a:solidFill>
                <a:srgbClr val="0070C0"/>
              </a:solidFill>
              <a:latin typeface="Aharoni" panose="02010803020104030203" pitchFamily="2" charset="-79"/>
              <a:cs typeface="Aharoni" panose="02010803020104030203" pitchFamily="2" charset="-79"/>
            </a:endParaRPr>
          </a:p>
        </p:txBody>
      </p:sp>
      <p:sp>
        <p:nvSpPr>
          <p:cNvPr id="24" name="テキスト ボックス 23">
            <a:extLst>
              <a:ext uri="{FF2B5EF4-FFF2-40B4-BE49-F238E27FC236}">
                <a16:creationId xmlns:a16="http://schemas.microsoft.com/office/drawing/2014/main" id="{DBDC992E-2055-451F-8FE5-7784AE1AF5B9}"/>
              </a:ext>
            </a:extLst>
          </p:cNvPr>
          <p:cNvSpPr txBox="1"/>
          <p:nvPr/>
        </p:nvSpPr>
        <p:spPr>
          <a:xfrm>
            <a:off x="8645503" y="5911129"/>
            <a:ext cx="8309918" cy="369332"/>
          </a:xfrm>
          <a:prstGeom prst="rect">
            <a:avLst/>
          </a:prstGeom>
          <a:noFill/>
        </p:spPr>
        <p:txBody>
          <a:bodyPr wrap="square">
            <a:spAutoFit/>
          </a:bodyPr>
          <a:lstStyle/>
          <a:p>
            <a:r>
              <a:rPr kumimoji="1" lang="en-US" altLang="ja-JP" dirty="0"/>
              <a:t>as </a:t>
            </a:r>
            <a:r>
              <a:rPr kumimoji="1" lang="en-US" altLang="ja-JP" dirty="0">
                <a:solidFill>
                  <a:schemeClr val="accent4"/>
                </a:solidFill>
                <a:latin typeface="Aharoni" panose="02010803020104030203" pitchFamily="2" charset="-79"/>
                <a:cs typeface="Aharoni" panose="02010803020104030203" pitchFamily="2" charset="-79"/>
              </a:rPr>
              <a:t>Conceptual Designer</a:t>
            </a:r>
            <a:endParaRPr kumimoji="1" lang="ja-JP" altLang="en-US" dirty="0">
              <a:solidFill>
                <a:schemeClr val="accent4"/>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16010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circle(in)">
                                      <p:cBhvr>
                                        <p:cTn id="32" dur="2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7E3D0CE-03BA-457C-AFE1-B71C20AA1120}"/>
              </a:ext>
            </a:extLst>
          </p:cNvPr>
          <p:cNvSpPr>
            <a:spLocks noGrp="1"/>
          </p:cNvSpPr>
          <p:nvPr>
            <p:ph type="dt" sz="half" idx="10"/>
          </p:nvPr>
        </p:nvSpPr>
        <p:spPr/>
        <p:txBody>
          <a:bodyPr/>
          <a:lstStyle/>
          <a:p>
            <a:pPr rtl="0"/>
            <a:fld id="{00A81846-8B92-4F7C-89B5-DBD5A35AF45B}" type="datetime1">
              <a:rPr lang="ja-JP" altLang="en-US" smtClean="0"/>
              <a:t>2020/10/30</a:t>
            </a:fld>
            <a:endParaRPr lang="en-US" dirty="0"/>
          </a:p>
        </p:txBody>
      </p:sp>
      <p:sp>
        <p:nvSpPr>
          <p:cNvPr id="3" name="日付プレースホルダー 1">
            <a:extLst>
              <a:ext uri="{FF2B5EF4-FFF2-40B4-BE49-F238E27FC236}">
                <a16:creationId xmlns:a16="http://schemas.microsoft.com/office/drawing/2014/main" id="{450A4417-EE31-4B44-B4CD-9C632F2E3C00}"/>
              </a:ext>
            </a:extLst>
          </p:cNvPr>
          <p:cNvSpPr txBox="1">
            <a:spLocks/>
          </p:cNvSpPr>
          <p:nvPr/>
        </p:nvSpPr>
        <p:spPr>
          <a:xfrm>
            <a:off x="7256794" y="6035040"/>
            <a:ext cx="2893045" cy="365760"/>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sp>
        <p:nvSpPr>
          <p:cNvPr id="4" name="日付プレースホルダー 1">
            <a:extLst>
              <a:ext uri="{FF2B5EF4-FFF2-40B4-BE49-F238E27FC236}">
                <a16:creationId xmlns:a16="http://schemas.microsoft.com/office/drawing/2014/main" id="{BC6E7F94-888C-4121-9ADF-E7EAA003CC52}"/>
              </a:ext>
            </a:extLst>
          </p:cNvPr>
          <p:cNvSpPr txBox="1">
            <a:spLocks/>
          </p:cNvSpPr>
          <p:nvPr/>
        </p:nvSpPr>
        <p:spPr>
          <a:xfrm>
            <a:off x="7256794" y="6035040"/>
            <a:ext cx="2893045" cy="365760"/>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pic>
        <p:nvPicPr>
          <p:cNvPr id="5" name="図 4">
            <a:extLst>
              <a:ext uri="{FF2B5EF4-FFF2-40B4-BE49-F238E27FC236}">
                <a16:creationId xmlns:a16="http://schemas.microsoft.com/office/drawing/2014/main" id="{F4F137E5-95A4-4209-8EA6-D7519EC2F055}"/>
              </a:ext>
            </a:extLst>
          </p:cNvPr>
          <p:cNvPicPr>
            <a:picLocks noChangeAspect="1"/>
          </p:cNvPicPr>
          <p:nvPr/>
        </p:nvPicPr>
        <p:blipFill>
          <a:blip r:embed="rId2"/>
          <a:stretch>
            <a:fillRect/>
          </a:stretch>
        </p:blipFill>
        <p:spPr>
          <a:xfrm>
            <a:off x="0" y="0"/>
            <a:ext cx="12192000" cy="6857999"/>
          </a:xfrm>
          <a:prstGeom prst="rect">
            <a:avLst/>
          </a:prstGeom>
        </p:spPr>
      </p:pic>
      <p:sp>
        <p:nvSpPr>
          <p:cNvPr id="6" name="テキスト ボックス 5">
            <a:extLst>
              <a:ext uri="{FF2B5EF4-FFF2-40B4-BE49-F238E27FC236}">
                <a16:creationId xmlns:a16="http://schemas.microsoft.com/office/drawing/2014/main" id="{A2E6C1A9-E73C-459B-9872-2FAB3FF9F591}"/>
              </a:ext>
            </a:extLst>
          </p:cNvPr>
          <p:cNvSpPr txBox="1"/>
          <p:nvPr/>
        </p:nvSpPr>
        <p:spPr>
          <a:xfrm>
            <a:off x="852616" y="593124"/>
            <a:ext cx="10700952" cy="5807676"/>
          </a:xfrm>
          <a:prstGeom prst="rect">
            <a:avLst/>
          </a:prstGeom>
          <a:solidFill>
            <a:schemeClr val="bg2">
              <a:lumMod val="25000"/>
              <a:alpha val="75000"/>
            </a:schemeClr>
          </a:solidFill>
        </p:spPr>
        <p:txBody>
          <a:bodyPr wrap="square" rtlCol="0">
            <a:spAutoFit/>
          </a:bodyPr>
          <a:lstStyle/>
          <a:p>
            <a:endParaRPr kumimoji="1" lang="ja-JP" altLang="en-US" dirty="0"/>
          </a:p>
        </p:txBody>
      </p:sp>
      <p:sp>
        <p:nvSpPr>
          <p:cNvPr id="10" name="正方形/長方形 9">
            <a:extLst>
              <a:ext uri="{FF2B5EF4-FFF2-40B4-BE49-F238E27FC236}">
                <a16:creationId xmlns:a16="http://schemas.microsoft.com/office/drawing/2014/main" id="{751AB82B-8804-4B7E-B69A-C2FEE50C02F7}"/>
              </a:ext>
            </a:extLst>
          </p:cNvPr>
          <p:cNvSpPr/>
          <p:nvPr/>
        </p:nvSpPr>
        <p:spPr>
          <a:xfrm>
            <a:off x="3370997" y="593124"/>
            <a:ext cx="5054590" cy="923330"/>
          </a:xfrm>
          <a:prstGeom prst="rect">
            <a:avLst/>
          </a:prstGeom>
          <a:noFill/>
        </p:spPr>
        <p:txBody>
          <a:bodyPr wrap="none" lIns="91440" tIns="45720" rIns="91440" bIns="45720">
            <a:spAutoFit/>
          </a:bodyPr>
          <a:lstStyle/>
          <a:p>
            <a:pPr algn="ctr"/>
            <a:r>
              <a:rPr kumimoji="1" lang="ja-JP" altLang="en-US" sz="5400" b="1" dirty="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rPr>
              <a:t>なにができる？</a:t>
            </a:r>
            <a:endParaRPr lang="ja-JP" altLang="en-US" sz="5400" b="1" dirty="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endParaRPr>
          </a:p>
        </p:txBody>
      </p:sp>
      <p:pic>
        <p:nvPicPr>
          <p:cNvPr id="12" name="図 11">
            <a:extLst>
              <a:ext uri="{FF2B5EF4-FFF2-40B4-BE49-F238E27FC236}">
                <a16:creationId xmlns:a16="http://schemas.microsoft.com/office/drawing/2014/main" id="{79D311DB-3269-429F-A5B7-16FB3135C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364" y="2125362"/>
            <a:ext cx="6649204" cy="4275438"/>
          </a:xfrm>
          <a:prstGeom prst="rect">
            <a:avLst/>
          </a:prstGeom>
          <a:solidFill>
            <a:schemeClr val="bg1"/>
          </a:solidFill>
        </p:spPr>
      </p:pic>
      <p:sp>
        <p:nvSpPr>
          <p:cNvPr id="8" name="テキスト ボックス 7">
            <a:extLst>
              <a:ext uri="{FF2B5EF4-FFF2-40B4-BE49-F238E27FC236}">
                <a16:creationId xmlns:a16="http://schemas.microsoft.com/office/drawing/2014/main" id="{B692E752-E2D6-404D-AA77-AF6F196DB3FE}"/>
              </a:ext>
            </a:extLst>
          </p:cNvPr>
          <p:cNvSpPr txBox="1"/>
          <p:nvPr/>
        </p:nvSpPr>
        <p:spPr>
          <a:xfrm>
            <a:off x="1333500" y="1316219"/>
            <a:ext cx="4762500" cy="452431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kumimoji="1" lang="ja-JP" altLang="en-US" sz="3200" b="1" dirty="0">
                <a:ln/>
                <a:solidFill>
                  <a:schemeClr val="accent4">
                    <a:lumMod val="75000"/>
                  </a:schemeClr>
                </a:solidFill>
              </a:rPr>
              <a:t>自分の体形に類似したモデルを選択し、服の着用イメージを見ることができる。</a:t>
            </a:r>
          </a:p>
          <a:p>
            <a:r>
              <a:rPr kumimoji="1" lang="ja-JP" altLang="en-US" sz="3200" b="1" dirty="0">
                <a:ln/>
                <a:solidFill>
                  <a:schemeClr val="accent4">
                    <a:lumMod val="75000"/>
                  </a:schemeClr>
                </a:solidFill>
              </a:rPr>
              <a:t>自分の持っている衣服と購入予定の組み合わせることができる。</a:t>
            </a:r>
          </a:p>
          <a:p>
            <a:r>
              <a:rPr kumimoji="1" lang="ja-JP" altLang="en-US" sz="3200" b="1" dirty="0">
                <a:ln/>
                <a:solidFill>
                  <a:schemeClr val="accent4">
                    <a:lumMod val="75000"/>
                  </a:schemeClr>
                </a:solidFill>
              </a:rPr>
              <a:t>おすすめの組み合わせを教えてくれる。</a:t>
            </a:r>
          </a:p>
        </p:txBody>
      </p:sp>
    </p:spTree>
    <p:extLst>
      <p:ext uri="{BB962C8B-B14F-4D97-AF65-F5344CB8AC3E}">
        <p14:creationId xmlns:p14="http://schemas.microsoft.com/office/powerpoint/2010/main" val="1832235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7E3D0CE-03BA-457C-AFE1-B71C20AA1120}"/>
              </a:ext>
            </a:extLst>
          </p:cNvPr>
          <p:cNvSpPr>
            <a:spLocks noGrp="1"/>
          </p:cNvSpPr>
          <p:nvPr>
            <p:ph type="dt" sz="half" idx="10"/>
          </p:nvPr>
        </p:nvSpPr>
        <p:spPr/>
        <p:txBody>
          <a:bodyPr/>
          <a:lstStyle/>
          <a:p>
            <a:pPr rtl="0"/>
            <a:fld id="{00A81846-8B92-4F7C-89B5-DBD5A35AF45B}" type="datetime1">
              <a:rPr lang="ja-JP" altLang="en-US" smtClean="0"/>
              <a:t>2020/10/30</a:t>
            </a:fld>
            <a:endParaRPr lang="en-US" dirty="0"/>
          </a:p>
        </p:txBody>
      </p:sp>
      <p:sp>
        <p:nvSpPr>
          <p:cNvPr id="3" name="日付プレースホルダー 1">
            <a:extLst>
              <a:ext uri="{FF2B5EF4-FFF2-40B4-BE49-F238E27FC236}">
                <a16:creationId xmlns:a16="http://schemas.microsoft.com/office/drawing/2014/main" id="{450A4417-EE31-4B44-B4CD-9C632F2E3C00}"/>
              </a:ext>
            </a:extLst>
          </p:cNvPr>
          <p:cNvSpPr txBox="1">
            <a:spLocks/>
          </p:cNvSpPr>
          <p:nvPr/>
        </p:nvSpPr>
        <p:spPr>
          <a:xfrm>
            <a:off x="7256794" y="6035040"/>
            <a:ext cx="2893045" cy="365760"/>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sp>
        <p:nvSpPr>
          <p:cNvPr id="4" name="日付プレースホルダー 1">
            <a:extLst>
              <a:ext uri="{FF2B5EF4-FFF2-40B4-BE49-F238E27FC236}">
                <a16:creationId xmlns:a16="http://schemas.microsoft.com/office/drawing/2014/main" id="{BC6E7F94-888C-4121-9ADF-E7EAA003CC52}"/>
              </a:ext>
            </a:extLst>
          </p:cNvPr>
          <p:cNvSpPr txBox="1">
            <a:spLocks/>
          </p:cNvSpPr>
          <p:nvPr/>
        </p:nvSpPr>
        <p:spPr>
          <a:xfrm>
            <a:off x="7256794" y="6035040"/>
            <a:ext cx="2893045" cy="365760"/>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pic>
        <p:nvPicPr>
          <p:cNvPr id="5" name="図 4">
            <a:extLst>
              <a:ext uri="{FF2B5EF4-FFF2-40B4-BE49-F238E27FC236}">
                <a16:creationId xmlns:a16="http://schemas.microsoft.com/office/drawing/2014/main" id="{F4F137E5-95A4-4209-8EA6-D7519EC2F055}"/>
              </a:ext>
            </a:extLst>
          </p:cNvPr>
          <p:cNvPicPr>
            <a:picLocks noChangeAspect="1"/>
          </p:cNvPicPr>
          <p:nvPr/>
        </p:nvPicPr>
        <p:blipFill>
          <a:blip r:embed="rId2"/>
          <a:stretch>
            <a:fillRect/>
          </a:stretch>
        </p:blipFill>
        <p:spPr>
          <a:xfrm>
            <a:off x="-159027" y="0"/>
            <a:ext cx="12192000" cy="6857999"/>
          </a:xfrm>
          <a:prstGeom prst="rect">
            <a:avLst/>
          </a:prstGeom>
        </p:spPr>
      </p:pic>
      <p:sp>
        <p:nvSpPr>
          <p:cNvPr id="6" name="テキスト ボックス 5">
            <a:extLst>
              <a:ext uri="{FF2B5EF4-FFF2-40B4-BE49-F238E27FC236}">
                <a16:creationId xmlns:a16="http://schemas.microsoft.com/office/drawing/2014/main" id="{A2E6C1A9-E73C-459B-9872-2FAB3FF9F591}"/>
              </a:ext>
            </a:extLst>
          </p:cNvPr>
          <p:cNvSpPr txBox="1"/>
          <p:nvPr/>
        </p:nvSpPr>
        <p:spPr>
          <a:xfrm>
            <a:off x="852616" y="593124"/>
            <a:ext cx="10700952" cy="5807676"/>
          </a:xfrm>
          <a:prstGeom prst="rect">
            <a:avLst/>
          </a:prstGeom>
          <a:solidFill>
            <a:schemeClr val="bg1">
              <a:lumMod val="95000"/>
              <a:alpha val="96000"/>
            </a:schemeClr>
          </a:solidFill>
        </p:spPr>
        <p:txBody>
          <a:bodyPr wrap="square" rtlCol="0">
            <a:spAutoFit/>
          </a:bodyPr>
          <a:lstStyle/>
          <a:p>
            <a:endParaRPr kumimoji="1" lang="ja-JP" altLang="en-US" dirty="0"/>
          </a:p>
        </p:txBody>
      </p:sp>
      <p:sp>
        <p:nvSpPr>
          <p:cNvPr id="7" name="テキスト ボックス 6">
            <a:extLst>
              <a:ext uri="{FF2B5EF4-FFF2-40B4-BE49-F238E27FC236}">
                <a16:creationId xmlns:a16="http://schemas.microsoft.com/office/drawing/2014/main" id="{AB3DF167-A8D5-43F2-AFBF-1832E5B2E0F2}"/>
              </a:ext>
            </a:extLst>
          </p:cNvPr>
          <p:cNvSpPr txBox="1"/>
          <p:nvPr/>
        </p:nvSpPr>
        <p:spPr>
          <a:xfrm>
            <a:off x="753762" y="799752"/>
            <a:ext cx="11119022" cy="1015663"/>
          </a:xfrm>
          <a:prstGeom prst="rect">
            <a:avLst/>
          </a:prstGeom>
          <a:noFill/>
        </p:spPr>
        <p:txBody>
          <a:bodyPr wrap="square" rtlCol="0">
            <a:spAutoFit/>
          </a:bodyPr>
          <a:lstStyle/>
          <a:p>
            <a:r>
              <a:rPr kumimoji="1" lang="ja-JP" altLang="en-US" sz="6000" b="1" dirty="0">
                <a:ln w="12700">
                  <a:solidFill>
                    <a:schemeClr val="accent5"/>
                  </a:solidFill>
                  <a:prstDash val="solid"/>
                </a:ln>
                <a:pattFill prst="ltDnDiag">
                  <a:fgClr>
                    <a:schemeClr val="accent5">
                      <a:lumMod val="60000"/>
                      <a:lumOff val="40000"/>
                    </a:schemeClr>
                  </a:fgClr>
                  <a:bgClr>
                    <a:schemeClr val="bg1"/>
                  </a:bgClr>
                </a:pattFill>
              </a:rPr>
              <a:t>なんでこのテーマに選んだの～</a:t>
            </a:r>
            <a:endParaRPr kumimoji="1" lang="ja-JP" altLang="en-US" sz="3600" dirty="0"/>
          </a:p>
        </p:txBody>
      </p:sp>
      <p:sp>
        <p:nvSpPr>
          <p:cNvPr id="8" name="テキスト ボックス 7">
            <a:extLst>
              <a:ext uri="{FF2B5EF4-FFF2-40B4-BE49-F238E27FC236}">
                <a16:creationId xmlns:a16="http://schemas.microsoft.com/office/drawing/2014/main" id="{8DAF06EA-576E-4DB0-AB34-30C20D5D8987}"/>
              </a:ext>
            </a:extLst>
          </p:cNvPr>
          <p:cNvSpPr txBox="1"/>
          <p:nvPr/>
        </p:nvSpPr>
        <p:spPr>
          <a:xfrm>
            <a:off x="1481145" y="1815482"/>
            <a:ext cx="7381779" cy="46166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kumimoji="1" lang="ja-JP" altLang="en-US" sz="2400" b="1" dirty="0">
                <a:ln/>
                <a:solidFill>
                  <a:schemeClr val="accent4"/>
                </a:solidFill>
              </a:rPr>
              <a:t>服が好きだけど組み合わせ方が分からない！！！</a:t>
            </a:r>
            <a:endParaRPr kumimoji="1" lang="en-US" altLang="ja-JP" sz="2400" b="1" dirty="0">
              <a:ln/>
              <a:solidFill>
                <a:schemeClr val="accent4"/>
              </a:solidFill>
            </a:endParaRPr>
          </a:p>
        </p:txBody>
      </p:sp>
      <p:sp>
        <p:nvSpPr>
          <p:cNvPr id="9" name="テキスト ボックス 8">
            <a:extLst>
              <a:ext uri="{FF2B5EF4-FFF2-40B4-BE49-F238E27FC236}">
                <a16:creationId xmlns:a16="http://schemas.microsoft.com/office/drawing/2014/main" id="{6145BB1A-627C-43A6-A53D-E65A22D8C3FD}"/>
              </a:ext>
            </a:extLst>
          </p:cNvPr>
          <p:cNvSpPr txBox="1"/>
          <p:nvPr/>
        </p:nvSpPr>
        <p:spPr>
          <a:xfrm>
            <a:off x="3135911" y="2223849"/>
            <a:ext cx="7217128" cy="461665"/>
          </a:xfrm>
          <a:prstGeom prst="rect">
            <a:avLst/>
          </a:prstGeom>
          <a:noFill/>
        </p:spPr>
        <p:txBody>
          <a:bodyPr wrap="square" rtlCol="0">
            <a:spAutoFit/>
          </a:bodyPr>
          <a:lstStyle/>
          <a:p>
            <a:r>
              <a:rPr kumimoji="1" lang="ja-JP" alt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どんな服持ってるか覚えきれない！！！</a:t>
            </a:r>
            <a:endParaRPr kumimoji="1" lang="en-US" altLang="ja-JP" sz="2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テキスト ボックス 10">
            <a:extLst>
              <a:ext uri="{FF2B5EF4-FFF2-40B4-BE49-F238E27FC236}">
                <a16:creationId xmlns:a16="http://schemas.microsoft.com/office/drawing/2014/main" id="{A7D7B8E5-511F-467F-BEC3-66F58E378B95}"/>
              </a:ext>
            </a:extLst>
          </p:cNvPr>
          <p:cNvSpPr txBox="1"/>
          <p:nvPr/>
        </p:nvSpPr>
        <p:spPr>
          <a:xfrm>
            <a:off x="3736176" y="2584880"/>
            <a:ext cx="7217128" cy="830997"/>
          </a:xfrm>
          <a:prstGeom prst="rect">
            <a:avLst/>
          </a:prstGeom>
          <a:noFill/>
        </p:spPr>
        <p:txBody>
          <a:bodyPr wrap="square" rtlCol="0">
            <a:spAutoFit/>
          </a:bodyPr>
          <a:lstStyle/>
          <a:p>
            <a:r>
              <a:rPr kumimoji="1" lang="ja-JP" alt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コーディネートを検索するのめんどくさい！！！</a:t>
            </a:r>
            <a:endParaRPr kumimoji="1" lang="en-US" altLang="ja-JP"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endParaRPr kumimoji="1" lang="ja-JP" altLang="en-US" sz="2400" dirty="0"/>
          </a:p>
        </p:txBody>
      </p:sp>
      <p:sp>
        <p:nvSpPr>
          <p:cNvPr id="13" name="正方形/長方形 12">
            <a:extLst>
              <a:ext uri="{FF2B5EF4-FFF2-40B4-BE49-F238E27FC236}">
                <a16:creationId xmlns:a16="http://schemas.microsoft.com/office/drawing/2014/main" id="{F53090AD-8ABE-44CB-A781-3B3ED8BFDAFC}"/>
              </a:ext>
            </a:extLst>
          </p:cNvPr>
          <p:cNvSpPr/>
          <p:nvPr/>
        </p:nvSpPr>
        <p:spPr>
          <a:xfrm>
            <a:off x="5809688" y="3486262"/>
            <a:ext cx="5743880" cy="1200329"/>
          </a:xfrm>
          <a:prstGeom prst="rect">
            <a:avLst/>
          </a:prstGeom>
          <a:noFill/>
        </p:spPr>
        <p:txBody>
          <a:bodyPr wrap="none" lIns="91440" tIns="45720" rIns="91440" bIns="45720">
            <a:spAutoFit/>
          </a:bodyPr>
          <a:lstStyle/>
          <a:p>
            <a:pPr algn="ctr"/>
            <a:r>
              <a:rPr kumimoji="1" lang="ja-JP" altLang="en-US" sz="7200" b="1" dirty="0">
                <a:ln w="22225">
                  <a:solidFill>
                    <a:schemeClr val="accent2"/>
                  </a:solidFill>
                  <a:prstDash val="solid"/>
                </a:ln>
                <a:solidFill>
                  <a:schemeClr val="accent2">
                    <a:lumMod val="40000"/>
                    <a:lumOff val="60000"/>
                  </a:schemeClr>
                </a:solidFill>
              </a:rPr>
              <a:t>大丈夫！！！</a:t>
            </a:r>
            <a:endParaRPr lang="ja-JP" altLang="en-US" sz="7200" b="1" cap="none" spc="0" dirty="0">
              <a:ln w="22225">
                <a:solidFill>
                  <a:schemeClr val="accent2"/>
                </a:solidFill>
                <a:prstDash val="solid"/>
              </a:ln>
              <a:solidFill>
                <a:schemeClr val="accent2">
                  <a:lumMod val="40000"/>
                  <a:lumOff val="60000"/>
                </a:schemeClr>
              </a:solidFill>
              <a:effectLst/>
            </a:endParaRPr>
          </a:p>
        </p:txBody>
      </p:sp>
      <p:sp>
        <p:nvSpPr>
          <p:cNvPr id="14" name="爆発: 8 pt 13">
            <a:extLst>
              <a:ext uri="{FF2B5EF4-FFF2-40B4-BE49-F238E27FC236}">
                <a16:creationId xmlns:a16="http://schemas.microsoft.com/office/drawing/2014/main" id="{3D975996-ECC3-49CA-9281-BB8A4920F63E}"/>
              </a:ext>
            </a:extLst>
          </p:cNvPr>
          <p:cNvSpPr/>
          <p:nvPr/>
        </p:nvSpPr>
        <p:spPr>
          <a:xfrm>
            <a:off x="3537162" y="2877360"/>
            <a:ext cx="9411902" cy="2614071"/>
          </a:xfrm>
          <a:prstGeom prst="irregularSeal1">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C38F95CC-B6C0-4851-94CB-6BAEC37C0E40}"/>
              </a:ext>
            </a:extLst>
          </p:cNvPr>
          <p:cNvSpPr/>
          <p:nvPr/>
        </p:nvSpPr>
        <p:spPr>
          <a:xfrm>
            <a:off x="1160689" y="5444872"/>
            <a:ext cx="10084812" cy="830997"/>
          </a:xfrm>
          <a:prstGeom prst="rect">
            <a:avLst/>
          </a:prstGeom>
          <a:noFill/>
        </p:spPr>
        <p:txBody>
          <a:bodyPr wrap="none" lIns="91440" tIns="45720" rIns="91440" bIns="45720">
            <a:spAutoFit/>
          </a:bodyPr>
          <a:lstStyle/>
          <a:p>
            <a:pPr algn="ctr"/>
            <a:r>
              <a:rPr kumimoji="1" lang="ja-JP" altLang="en-US" sz="4800" b="1" cap="none" spc="0" dirty="0">
                <a:ln w="22225">
                  <a:solidFill>
                    <a:schemeClr val="accent2"/>
                  </a:solidFill>
                  <a:prstDash val="solid"/>
                </a:ln>
                <a:solidFill>
                  <a:schemeClr val="accent2">
                    <a:lumMod val="40000"/>
                    <a:lumOff val="60000"/>
                  </a:schemeClr>
                </a:solidFill>
                <a:effectLst/>
              </a:rPr>
              <a:t>一つのアプリで全部解決できるよー</a:t>
            </a:r>
            <a:endParaRPr lang="ja-JP" altLang="en-US" sz="4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67155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7E3D0CE-03BA-457C-AFE1-B71C20AA1120}"/>
              </a:ext>
            </a:extLst>
          </p:cNvPr>
          <p:cNvSpPr>
            <a:spLocks noGrp="1"/>
          </p:cNvSpPr>
          <p:nvPr>
            <p:ph type="dt" sz="half" idx="10"/>
          </p:nvPr>
        </p:nvSpPr>
        <p:spPr/>
        <p:txBody>
          <a:bodyPr/>
          <a:lstStyle/>
          <a:p>
            <a:pPr rtl="0"/>
            <a:fld id="{00A81846-8B92-4F7C-89B5-DBD5A35AF45B}" type="datetime1">
              <a:rPr lang="ja-JP" altLang="en-US" smtClean="0"/>
              <a:t>2020/10/30</a:t>
            </a:fld>
            <a:endParaRPr lang="en-US" dirty="0"/>
          </a:p>
        </p:txBody>
      </p:sp>
      <p:sp>
        <p:nvSpPr>
          <p:cNvPr id="3" name="日付プレースホルダー 1">
            <a:extLst>
              <a:ext uri="{FF2B5EF4-FFF2-40B4-BE49-F238E27FC236}">
                <a16:creationId xmlns:a16="http://schemas.microsoft.com/office/drawing/2014/main" id="{450A4417-EE31-4B44-B4CD-9C632F2E3C00}"/>
              </a:ext>
            </a:extLst>
          </p:cNvPr>
          <p:cNvSpPr txBox="1">
            <a:spLocks/>
          </p:cNvSpPr>
          <p:nvPr/>
        </p:nvSpPr>
        <p:spPr>
          <a:xfrm>
            <a:off x="7256794" y="6035040"/>
            <a:ext cx="2893045" cy="365760"/>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sp>
        <p:nvSpPr>
          <p:cNvPr id="4" name="日付プレースホルダー 1">
            <a:extLst>
              <a:ext uri="{FF2B5EF4-FFF2-40B4-BE49-F238E27FC236}">
                <a16:creationId xmlns:a16="http://schemas.microsoft.com/office/drawing/2014/main" id="{BC6E7F94-888C-4121-9ADF-E7EAA003CC52}"/>
              </a:ext>
            </a:extLst>
          </p:cNvPr>
          <p:cNvSpPr txBox="1">
            <a:spLocks/>
          </p:cNvSpPr>
          <p:nvPr/>
        </p:nvSpPr>
        <p:spPr>
          <a:xfrm>
            <a:off x="7256794" y="6035040"/>
            <a:ext cx="2893045" cy="365760"/>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pic>
        <p:nvPicPr>
          <p:cNvPr id="5" name="図 4">
            <a:extLst>
              <a:ext uri="{FF2B5EF4-FFF2-40B4-BE49-F238E27FC236}">
                <a16:creationId xmlns:a16="http://schemas.microsoft.com/office/drawing/2014/main" id="{F4F137E5-95A4-4209-8EA6-D7519EC2F055}"/>
              </a:ext>
            </a:extLst>
          </p:cNvPr>
          <p:cNvPicPr>
            <a:picLocks noChangeAspect="1"/>
          </p:cNvPicPr>
          <p:nvPr/>
        </p:nvPicPr>
        <p:blipFill>
          <a:blip r:embed="rId2"/>
          <a:stretch>
            <a:fillRect/>
          </a:stretch>
        </p:blipFill>
        <p:spPr>
          <a:xfrm>
            <a:off x="0" y="0"/>
            <a:ext cx="12192000" cy="6857999"/>
          </a:xfrm>
          <a:prstGeom prst="rect">
            <a:avLst/>
          </a:prstGeom>
        </p:spPr>
      </p:pic>
      <p:sp>
        <p:nvSpPr>
          <p:cNvPr id="6" name="テキスト ボックス 5">
            <a:extLst>
              <a:ext uri="{FF2B5EF4-FFF2-40B4-BE49-F238E27FC236}">
                <a16:creationId xmlns:a16="http://schemas.microsoft.com/office/drawing/2014/main" id="{A2E6C1A9-E73C-459B-9872-2FAB3FF9F591}"/>
              </a:ext>
            </a:extLst>
          </p:cNvPr>
          <p:cNvSpPr txBox="1"/>
          <p:nvPr/>
        </p:nvSpPr>
        <p:spPr>
          <a:xfrm>
            <a:off x="837889" y="603414"/>
            <a:ext cx="10700952" cy="5807676"/>
          </a:xfrm>
          <a:prstGeom prst="rect">
            <a:avLst/>
          </a:prstGeom>
          <a:solidFill>
            <a:schemeClr val="bg1">
              <a:alpha val="75000"/>
            </a:schemeClr>
          </a:solidFill>
        </p:spPr>
        <p:txBody>
          <a:bodyPr wrap="square" rtlCol="0">
            <a:spAutoFit/>
          </a:bodyPr>
          <a:lstStyle/>
          <a:p>
            <a:endParaRPr kumimoji="1" lang="ja-JP" altLang="en-US" dirty="0"/>
          </a:p>
        </p:txBody>
      </p:sp>
      <p:pic>
        <p:nvPicPr>
          <p:cNvPr id="8" name="図 7">
            <a:extLst>
              <a:ext uri="{FF2B5EF4-FFF2-40B4-BE49-F238E27FC236}">
                <a16:creationId xmlns:a16="http://schemas.microsoft.com/office/drawing/2014/main" id="{EA14963A-1460-462C-BDD6-BB791303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16" y="593124"/>
            <a:ext cx="3810196" cy="2825585"/>
          </a:xfrm>
          <a:prstGeom prst="rect">
            <a:avLst/>
          </a:prstGeom>
        </p:spPr>
      </p:pic>
      <p:pic>
        <p:nvPicPr>
          <p:cNvPr id="10" name="図 9">
            <a:extLst>
              <a:ext uri="{FF2B5EF4-FFF2-40B4-BE49-F238E27FC236}">
                <a16:creationId xmlns:a16="http://schemas.microsoft.com/office/drawing/2014/main" id="{1B966421-64DF-40BB-9833-2FA3A365DF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7983" y="603414"/>
            <a:ext cx="2825585" cy="2825585"/>
          </a:xfrm>
          <a:prstGeom prst="rect">
            <a:avLst/>
          </a:prstGeom>
        </p:spPr>
      </p:pic>
      <p:pic>
        <p:nvPicPr>
          <p:cNvPr id="12" name="図 11">
            <a:extLst>
              <a:ext uri="{FF2B5EF4-FFF2-40B4-BE49-F238E27FC236}">
                <a16:creationId xmlns:a16="http://schemas.microsoft.com/office/drawing/2014/main" id="{22078DA0-F2D5-43EA-BD24-A65F9A156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0" y="3418709"/>
            <a:ext cx="4238368" cy="3002671"/>
          </a:xfrm>
          <a:prstGeom prst="rect">
            <a:avLst/>
          </a:prstGeom>
        </p:spPr>
      </p:pic>
      <p:pic>
        <p:nvPicPr>
          <p:cNvPr id="14" name="図 13">
            <a:extLst>
              <a:ext uri="{FF2B5EF4-FFF2-40B4-BE49-F238E27FC236}">
                <a16:creationId xmlns:a16="http://schemas.microsoft.com/office/drawing/2014/main" id="{1A62CDF3-E131-4BD3-9F3B-6284AB8C19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3609" y="593124"/>
            <a:ext cx="4065171" cy="2825585"/>
          </a:xfrm>
          <a:prstGeom prst="rect">
            <a:avLst/>
          </a:prstGeom>
        </p:spPr>
      </p:pic>
      <p:sp>
        <p:nvSpPr>
          <p:cNvPr id="19" name="テキスト ボックス 18">
            <a:extLst>
              <a:ext uri="{FF2B5EF4-FFF2-40B4-BE49-F238E27FC236}">
                <a16:creationId xmlns:a16="http://schemas.microsoft.com/office/drawing/2014/main" id="{EF2B669E-9533-4F4C-ADCB-EFBE3B9930EE}"/>
              </a:ext>
            </a:extLst>
          </p:cNvPr>
          <p:cNvSpPr txBox="1"/>
          <p:nvPr/>
        </p:nvSpPr>
        <p:spPr>
          <a:xfrm>
            <a:off x="852616" y="3741852"/>
            <a:ext cx="6343757" cy="2554545"/>
          </a:xfrm>
          <a:prstGeom prst="rect">
            <a:avLst/>
          </a:prstGeom>
          <a:noFill/>
        </p:spPr>
        <p:txBody>
          <a:bodyPr wrap="square" rtlCol="0">
            <a:spAutoFit/>
          </a:bodyPr>
          <a:lstStyle/>
          <a:p>
            <a:r>
              <a:rPr kumimoji="1" lang="ja-JP" altLang="en-US" sz="3200" b="1" dirty="0">
                <a:ln w="22225">
                  <a:solidFill>
                    <a:schemeClr val="accent2"/>
                  </a:solidFill>
                  <a:prstDash val="solid"/>
                </a:ln>
                <a:solidFill>
                  <a:schemeClr val="accent2">
                    <a:lumMod val="40000"/>
                    <a:lumOff val="60000"/>
                  </a:schemeClr>
                </a:solidFill>
              </a:rPr>
              <a:t>衣服の購入を考えている人の中でも、</a:t>
            </a:r>
          </a:p>
          <a:p>
            <a:r>
              <a:rPr kumimoji="1" lang="ja-JP" altLang="en-US" sz="3200" b="1" dirty="0">
                <a:ln w="22225">
                  <a:solidFill>
                    <a:schemeClr val="accent2"/>
                  </a:solidFill>
                  <a:prstDash val="solid"/>
                </a:ln>
                <a:solidFill>
                  <a:schemeClr val="accent2">
                    <a:lumMod val="40000"/>
                    <a:lumOff val="60000"/>
                  </a:schemeClr>
                </a:solidFill>
              </a:rPr>
              <a:t>　特に複数のブランドや自分の服との組み合わせを見て購入したい人を対象</a:t>
            </a:r>
          </a:p>
        </p:txBody>
      </p:sp>
      <p:sp>
        <p:nvSpPr>
          <p:cNvPr id="21" name="テキスト ボックス 20">
            <a:extLst>
              <a:ext uri="{FF2B5EF4-FFF2-40B4-BE49-F238E27FC236}">
                <a16:creationId xmlns:a16="http://schemas.microsoft.com/office/drawing/2014/main" id="{8961446A-2754-44CA-A179-E7922C7B22C5}"/>
              </a:ext>
            </a:extLst>
          </p:cNvPr>
          <p:cNvSpPr txBox="1"/>
          <p:nvPr/>
        </p:nvSpPr>
        <p:spPr>
          <a:xfrm>
            <a:off x="946148" y="3003210"/>
            <a:ext cx="6098058" cy="830997"/>
          </a:xfrm>
          <a:prstGeom prst="rect">
            <a:avLst/>
          </a:prstGeom>
          <a:noFill/>
        </p:spPr>
        <p:txBody>
          <a:bodyPr wrap="square">
            <a:spAutoFit/>
          </a:bodyPr>
          <a:lstStyle/>
          <a:p>
            <a:pPr algn="ctr"/>
            <a:r>
              <a:rPr kumimoji="1" lang="ja-JP" altLang="en-US" sz="4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38100" dist="38100" dir="2700000" algn="tl">
                    <a:srgbClr val="000000">
                      <a:alpha val="43137"/>
                    </a:srgbClr>
                  </a:outerShdw>
                </a:effectLst>
              </a:rPr>
              <a:t>ターゲット</a:t>
            </a:r>
            <a:endParaRPr lang="ja-JP" altLang="en-US" sz="1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1996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2DF5037-3468-4737-B6E4-BA9BE172B20A}"/>
              </a:ext>
            </a:extLst>
          </p:cNvPr>
          <p:cNvSpPr>
            <a:spLocks noGrp="1"/>
          </p:cNvSpPr>
          <p:nvPr>
            <p:ph type="dt" sz="half" idx="10"/>
          </p:nvPr>
        </p:nvSpPr>
        <p:spPr/>
        <p:txBody>
          <a:bodyPr/>
          <a:lstStyle/>
          <a:p>
            <a:pPr rtl="0"/>
            <a:fld id="{00A81846-8B92-4F7C-89B5-DBD5A35AF45B}" type="datetime1">
              <a:rPr lang="ja-JP" altLang="en-US" smtClean="0"/>
              <a:t>2020/10/30</a:t>
            </a:fld>
            <a:endParaRPr lang="en-US" dirty="0"/>
          </a:p>
        </p:txBody>
      </p:sp>
      <p:pic>
        <p:nvPicPr>
          <p:cNvPr id="4" name="画像 3" descr="ファブリック、テーブル、赤、覆われたを含む画像&#10;&#10;自動生成された説明">
            <a:extLst>
              <a:ext uri="{FF2B5EF4-FFF2-40B4-BE49-F238E27FC236}">
                <a16:creationId xmlns:a16="http://schemas.microsoft.com/office/drawing/2014/main" id="{9B4514A0-E988-4D3B-99DB-79CBB88CBDA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pic>
        <p:nvPicPr>
          <p:cNvPr id="6" name="図 5">
            <a:extLst>
              <a:ext uri="{FF2B5EF4-FFF2-40B4-BE49-F238E27FC236}">
                <a16:creationId xmlns:a16="http://schemas.microsoft.com/office/drawing/2014/main" id="{3EC09330-E3D1-47E4-B49A-0088FF969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234" y="1168235"/>
            <a:ext cx="2856728" cy="5078627"/>
          </a:xfrm>
          <a:prstGeom prst="rect">
            <a:avLst/>
          </a:prstGeom>
        </p:spPr>
      </p:pic>
      <p:sp>
        <p:nvSpPr>
          <p:cNvPr id="8" name="正方形/長方形 7">
            <a:extLst>
              <a:ext uri="{FF2B5EF4-FFF2-40B4-BE49-F238E27FC236}">
                <a16:creationId xmlns:a16="http://schemas.microsoft.com/office/drawing/2014/main" id="{203A9425-0615-4BD8-83B0-7B991E7136E0}"/>
              </a:ext>
            </a:extLst>
          </p:cNvPr>
          <p:cNvSpPr/>
          <p:nvPr/>
        </p:nvSpPr>
        <p:spPr>
          <a:xfrm>
            <a:off x="4556885" y="248854"/>
            <a:ext cx="2967479" cy="923330"/>
          </a:xfrm>
          <a:prstGeom prst="rect">
            <a:avLst/>
          </a:prstGeom>
          <a:noFill/>
        </p:spPr>
        <p:txBody>
          <a:bodyPr wrap="none" lIns="91440" tIns="45720" rIns="91440" bIns="45720">
            <a:spAutoFit/>
          </a:bodyPr>
          <a:lstStyle/>
          <a:p>
            <a:pPr algn="ctr"/>
            <a:r>
              <a:rPr kumimoji="1" lang="ja-JP" alt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サンプル</a:t>
            </a:r>
            <a:endParaRPr lang="ja-JP" alt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10" name="図 9">
            <a:extLst>
              <a:ext uri="{FF2B5EF4-FFF2-40B4-BE49-F238E27FC236}">
                <a16:creationId xmlns:a16="http://schemas.microsoft.com/office/drawing/2014/main" id="{35CA900A-5B24-442F-99A8-C396D685C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65272">
            <a:off x="-53077" y="127235"/>
            <a:ext cx="2690927" cy="2587583"/>
          </a:xfrm>
          <a:prstGeom prst="rect">
            <a:avLst/>
          </a:prstGeom>
        </p:spPr>
      </p:pic>
      <p:pic>
        <p:nvPicPr>
          <p:cNvPr id="12" name="図 11">
            <a:extLst>
              <a:ext uri="{FF2B5EF4-FFF2-40B4-BE49-F238E27FC236}">
                <a16:creationId xmlns:a16="http://schemas.microsoft.com/office/drawing/2014/main" id="{25B98097-E775-4D81-BB42-837A04511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592311" flipH="1">
            <a:off x="10494962" y="477382"/>
            <a:ext cx="1106454" cy="1108247"/>
          </a:xfrm>
          <a:prstGeom prst="rect">
            <a:avLst/>
          </a:prstGeom>
        </p:spPr>
      </p:pic>
      <p:pic>
        <p:nvPicPr>
          <p:cNvPr id="14" name="図 13">
            <a:extLst>
              <a:ext uri="{FF2B5EF4-FFF2-40B4-BE49-F238E27FC236}">
                <a16:creationId xmlns:a16="http://schemas.microsoft.com/office/drawing/2014/main" id="{306868C7-4894-4BBF-A64E-D9BCBE85C2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67048">
            <a:off x="10111611" y="4657130"/>
            <a:ext cx="1785232" cy="2120900"/>
          </a:xfrm>
          <a:prstGeom prst="rect">
            <a:avLst/>
          </a:prstGeom>
        </p:spPr>
      </p:pic>
      <p:pic>
        <p:nvPicPr>
          <p:cNvPr id="16" name="図 15">
            <a:extLst>
              <a:ext uri="{FF2B5EF4-FFF2-40B4-BE49-F238E27FC236}">
                <a16:creationId xmlns:a16="http://schemas.microsoft.com/office/drawing/2014/main" id="{8D5FEF53-E950-41D7-B5F1-8437231CD3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462544">
            <a:off x="2438191" y="570321"/>
            <a:ext cx="2165968" cy="2815759"/>
          </a:xfrm>
          <a:prstGeom prst="rect">
            <a:avLst/>
          </a:prstGeom>
        </p:spPr>
      </p:pic>
      <p:pic>
        <p:nvPicPr>
          <p:cNvPr id="18" name="図 17">
            <a:extLst>
              <a:ext uri="{FF2B5EF4-FFF2-40B4-BE49-F238E27FC236}">
                <a16:creationId xmlns:a16="http://schemas.microsoft.com/office/drawing/2014/main" id="{9F121593-C0D1-46CA-AFAC-40968F3BE3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338873">
            <a:off x="-74545" y="4554510"/>
            <a:ext cx="2193893" cy="2193893"/>
          </a:xfrm>
          <a:prstGeom prst="rect">
            <a:avLst/>
          </a:prstGeom>
        </p:spPr>
      </p:pic>
      <p:pic>
        <p:nvPicPr>
          <p:cNvPr id="20" name="図 19">
            <a:extLst>
              <a:ext uri="{FF2B5EF4-FFF2-40B4-BE49-F238E27FC236}">
                <a16:creationId xmlns:a16="http://schemas.microsoft.com/office/drawing/2014/main" id="{46925F57-B780-426F-A20D-7D5E76A13F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6794" y="696599"/>
            <a:ext cx="2961905" cy="5752381"/>
          </a:xfrm>
          <a:prstGeom prst="rect">
            <a:avLst/>
          </a:prstGeom>
        </p:spPr>
      </p:pic>
      <p:pic>
        <p:nvPicPr>
          <p:cNvPr id="26" name="図 25">
            <a:extLst>
              <a:ext uri="{FF2B5EF4-FFF2-40B4-BE49-F238E27FC236}">
                <a16:creationId xmlns:a16="http://schemas.microsoft.com/office/drawing/2014/main" id="{5584EECE-F24D-4C49-BD4D-1AF5D8F40E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0909" y="638003"/>
            <a:ext cx="2857500" cy="5753100"/>
          </a:xfrm>
          <a:prstGeom prst="rect">
            <a:avLst/>
          </a:prstGeom>
        </p:spPr>
      </p:pic>
    </p:spTree>
    <p:extLst>
      <p:ext uri="{BB962C8B-B14F-4D97-AF65-F5344CB8AC3E}">
        <p14:creationId xmlns:p14="http://schemas.microsoft.com/office/powerpoint/2010/main" val="384165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E5B1C78-6CBF-497F-BA7E-F43DC4441564}"/>
              </a:ext>
            </a:extLst>
          </p:cNvPr>
          <p:cNvSpPr>
            <a:spLocks noGrp="1"/>
          </p:cNvSpPr>
          <p:nvPr>
            <p:ph type="dt" sz="half" idx="10"/>
          </p:nvPr>
        </p:nvSpPr>
        <p:spPr/>
        <p:txBody>
          <a:bodyPr/>
          <a:lstStyle/>
          <a:p>
            <a:pPr rtl="0"/>
            <a:fld id="{00A81846-8B92-4F7C-89B5-DBD5A35AF45B}" type="datetime1">
              <a:rPr lang="ja-JP" altLang="en-US" smtClean="0"/>
              <a:t>2020/10/30</a:t>
            </a:fld>
            <a:endParaRPr lang="en-US" dirty="0"/>
          </a:p>
        </p:txBody>
      </p:sp>
      <p:pic>
        <p:nvPicPr>
          <p:cNvPr id="4" name="図 3">
            <a:extLst>
              <a:ext uri="{FF2B5EF4-FFF2-40B4-BE49-F238E27FC236}">
                <a16:creationId xmlns:a16="http://schemas.microsoft.com/office/drawing/2014/main" id="{84FDAE19-DA1B-46BA-9FF5-ECA9F96DF485}"/>
              </a:ext>
            </a:extLst>
          </p:cNvPr>
          <p:cNvPicPr>
            <a:picLocks noChangeAspect="1"/>
          </p:cNvPicPr>
          <p:nvPr/>
        </p:nvPicPr>
        <p:blipFill>
          <a:blip r:embed="rId2"/>
          <a:stretch>
            <a:fillRect/>
          </a:stretch>
        </p:blipFill>
        <p:spPr>
          <a:xfrm>
            <a:off x="0" y="0"/>
            <a:ext cx="12192000" cy="6857999"/>
          </a:xfrm>
          <a:prstGeom prst="rect">
            <a:avLst/>
          </a:prstGeom>
        </p:spPr>
      </p:pic>
      <p:sp>
        <p:nvSpPr>
          <p:cNvPr id="5" name="テキスト ボックス 4">
            <a:extLst>
              <a:ext uri="{FF2B5EF4-FFF2-40B4-BE49-F238E27FC236}">
                <a16:creationId xmlns:a16="http://schemas.microsoft.com/office/drawing/2014/main" id="{4A48FC76-6D72-4636-9B46-07044BB55EA7}"/>
              </a:ext>
            </a:extLst>
          </p:cNvPr>
          <p:cNvSpPr txBox="1"/>
          <p:nvPr/>
        </p:nvSpPr>
        <p:spPr>
          <a:xfrm>
            <a:off x="852616" y="593124"/>
            <a:ext cx="10700952" cy="5807676"/>
          </a:xfrm>
          <a:prstGeom prst="rect">
            <a:avLst/>
          </a:prstGeom>
          <a:solidFill>
            <a:schemeClr val="bg1">
              <a:alpha val="75000"/>
            </a:schemeClr>
          </a:solidFill>
        </p:spPr>
        <p:txBody>
          <a:bodyPr wrap="square" rtlCol="0">
            <a:spAutoFit/>
          </a:bodyPr>
          <a:lstStyle/>
          <a:p>
            <a:endParaRPr kumimoji="1" lang="ja-JP" altLang="en-US" dirty="0"/>
          </a:p>
        </p:txBody>
      </p:sp>
      <p:sp>
        <p:nvSpPr>
          <p:cNvPr id="6" name="テキスト ボックス 5">
            <a:extLst>
              <a:ext uri="{FF2B5EF4-FFF2-40B4-BE49-F238E27FC236}">
                <a16:creationId xmlns:a16="http://schemas.microsoft.com/office/drawing/2014/main" id="{C41326C7-E55F-412F-A5CE-6AB57AEE2FCA}"/>
              </a:ext>
            </a:extLst>
          </p:cNvPr>
          <p:cNvSpPr txBox="1"/>
          <p:nvPr/>
        </p:nvSpPr>
        <p:spPr>
          <a:xfrm>
            <a:off x="4539916" y="978568"/>
            <a:ext cx="2716878" cy="609600"/>
          </a:xfrm>
          <a:prstGeom prst="rect">
            <a:avLst/>
          </a:prstGeom>
          <a:noFill/>
        </p:spPr>
        <p:txBody>
          <a:bodyPr wrap="square" rtlCol="0">
            <a:spAutoFit/>
          </a:bodyPr>
          <a:lstStyle/>
          <a:p>
            <a:endParaRPr kumimoji="1" lang="ja-JP" altLang="en-US" dirty="0"/>
          </a:p>
        </p:txBody>
      </p:sp>
      <p:sp>
        <p:nvSpPr>
          <p:cNvPr id="7" name="正方形/長方形 6">
            <a:extLst>
              <a:ext uri="{FF2B5EF4-FFF2-40B4-BE49-F238E27FC236}">
                <a16:creationId xmlns:a16="http://schemas.microsoft.com/office/drawing/2014/main" id="{CAEC6885-40FA-4BA6-99F4-74BC3A049DD2}"/>
              </a:ext>
            </a:extLst>
          </p:cNvPr>
          <p:cNvSpPr/>
          <p:nvPr/>
        </p:nvSpPr>
        <p:spPr>
          <a:xfrm>
            <a:off x="4612261" y="856900"/>
            <a:ext cx="2967479" cy="923330"/>
          </a:xfrm>
          <a:prstGeom prst="rect">
            <a:avLst/>
          </a:prstGeom>
          <a:noFill/>
        </p:spPr>
        <p:txBody>
          <a:bodyPr wrap="none" lIns="91440" tIns="45720" rIns="91440" bIns="45720">
            <a:spAutoFit/>
          </a:bodyPr>
          <a:lstStyle/>
          <a:p>
            <a:pPr algn="ctr"/>
            <a:r>
              <a:rPr lang="ja-JP" altLang="en-US" sz="5400" b="1" dirty="0">
                <a:ln w="12700">
                  <a:solidFill>
                    <a:schemeClr val="tx2">
                      <a:lumMod val="75000"/>
                    </a:schemeClr>
                  </a:solidFill>
                  <a:prstDash val="solid"/>
                </a:ln>
                <a:solidFill>
                  <a:schemeClr val="accent4"/>
                </a:solidFill>
                <a:effectLst>
                  <a:outerShdw dist="38100" dir="2640000" algn="bl" rotWithShape="0">
                    <a:schemeClr val="tx2">
                      <a:lumMod val="75000"/>
                    </a:schemeClr>
                  </a:outerShdw>
                </a:effectLst>
              </a:rPr>
              <a:t>開発環境</a:t>
            </a:r>
            <a:endParaRPr lang="ja-JP" altLang="en-US" sz="5400" b="1" cap="none" spc="0" dirty="0">
              <a:ln w="12700">
                <a:solidFill>
                  <a:schemeClr val="tx2">
                    <a:lumMod val="75000"/>
                  </a:schemeClr>
                </a:solidFill>
                <a:prstDash val="solid"/>
              </a:ln>
              <a:solidFill>
                <a:schemeClr val="accent4"/>
              </a:solidFill>
              <a:effectLst>
                <a:outerShdw dist="38100" dir="2640000" algn="bl" rotWithShape="0">
                  <a:schemeClr val="tx2">
                    <a:lumMod val="75000"/>
                  </a:schemeClr>
                </a:outerShdw>
              </a:effectLst>
            </a:endParaRPr>
          </a:p>
        </p:txBody>
      </p:sp>
      <p:pic>
        <p:nvPicPr>
          <p:cNvPr id="11" name="図 10">
            <a:extLst>
              <a:ext uri="{FF2B5EF4-FFF2-40B4-BE49-F238E27FC236}">
                <a16:creationId xmlns:a16="http://schemas.microsoft.com/office/drawing/2014/main" id="{A203015A-D5B6-46BC-BBF9-E2B79D85F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688" y="3285011"/>
            <a:ext cx="5601972" cy="3501233"/>
          </a:xfrm>
          <a:prstGeom prst="rect">
            <a:avLst/>
          </a:prstGeom>
        </p:spPr>
      </p:pic>
      <p:pic>
        <p:nvPicPr>
          <p:cNvPr id="13" name="図 12">
            <a:extLst>
              <a:ext uri="{FF2B5EF4-FFF2-40B4-BE49-F238E27FC236}">
                <a16:creationId xmlns:a16="http://schemas.microsoft.com/office/drawing/2014/main" id="{76726C70-3DB1-42D8-85EA-E1EB64D52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489" y="1804532"/>
            <a:ext cx="6482991" cy="3273239"/>
          </a:xfrm>
          <a:prstGeom prst="rect">
            <a:avLst/>
          </a:prstGeom>
        </p:spPr>
      </p:pic>
      <p:pic>
        <p:nvPicPr>
          <p:cNvPr id="15" name="図 14">
            <a:extLst>
              <a:ext uri="{FF2B5EF4-FFF2-40B4-BE49-F238E27FC236}">
                <a16:creationId xmlns:a16="http://schemas.microsoft.com/office/drawing/2014/main" id="{6C83198F-1D82-4AB0-9F07-5789E3682E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9276" y="3549450"/>
            <a:ext cx="3175433" cy="2972353"/>
          </a:xfrm>
          <a:prstGeom prst="rect">
            <a:avLst/>
          </a:prstGeom>
        </p:spPr>
      </p:pic>
    </p:spTree>
    <p:extLst>
      <p:ext uri="{BB962C8B-B14F-4D97-AF65-F5344CB8AC3E}">
        <p14:creationId xmlns:p14="http://schemas.microsoft.com/office/powerpoint/2010/main" val="3719862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D2A1BCE-3291-45F3-9C48-6915B7475041}"/>
              </a:ext>
            </a:extLst>
          </p:cNvPr>
          <p:cNvSpPr>
            <a:spLocks noGrp="1"/>
          </p:cNvSpPr>
          <p:nvPr>
            <p:ph type="dt" sz="half" idx="10"/>
          </p:nvPr>
        </p:nvSpPr>
        <p:spPr/>
        <p:txBody>
          <a:bodyPr/>
          <a:lstStyle/>
          <a:p>
            <a:pPr rtl="0"/>
            <a:fld id="{00A81846-8B92-4F7C-89B5-DBD5A35AF45B}" type="datetime1">
              <a:rPr lang="ja-JP" altLang="en-US" smtClean="0"/>
              <a:t>2020/10/30</a:t>
            </a:fld>
            <a:endParaRPr lang="en-US" dirty="0"/>
          </a:p>
        </p:txBody>
      </p:sp>
      <p:pic>
        <p:nvPicPr>
          <p:cNvPr id="4" name="図 3">
            <a:extLst>
              <a:ext uri="{FF2B5EF4-FFF2-40B4-BE49-F238E27FC236}">
                <a16:creationId xmlns:a16="http://schemas.microsoft.com/office/drawing/2014/main" id="{D64253F2-C46D-4D33-91AF-E480EDF4C7A8}"/>
              </a:ext>
            </a:extLst>
          </p:cNvPr>
          <p:cNvPicPr>
            <a:picLocks noChangeAspect="1"/>
          </p:cNvPicPr>
          <p:nvPr/>
        </p:nvPicPr>
        <p:blipFill>
          <a:blip r:embed="rId2"/>
          <a:stretch>
            <a:fillRect/>
          </a:stretch>
        </p:blipFill>
        <p:spPr>
          <a:xfrm>
            <a:off x="0" y="0"/>
            <a:ext cx="12192000" cy="6857999"/>
          </a:xfrm>
          <a:prstGeom prst="rect">
            <a:avLst/>
          </a:prstGeom>
        </p:spPr>
      </p:pic>
      <p:sp>
        <p:nvSpPr>
          <p:cNvPr id="6" name="テキスト ボックス 5">
            <a:extLst>
              <a:ext uri="{FF2B5EF4-FFF2-40B4-BE49-F238E27FC236}">
                <a16:creationId xmlns:a16="http://schemas.microsoft.com/office/drawing/2014/main" id="{A53D5C50-7DF2-49F1-8A72-D53EAB596299}"/>
              </a:ext>
            </a:extLst>
          </p:cNvPr>
          <p:cNvSpPr txBox="1"/>
          <p:nvPr/>
        </p:nvSpPr>
        <p:spPr>
          <a:xfrm>
            <a:off x="926496" y="897520"/>
            <a:ext cx="10700952" cy="5807676"/>
          </a:xfrm>
          <a:prstGeom prst="rect">
            <a:avLst/>
          </a:prstGeom>
          <a:solidFill>
            <a:schemeClr val="bg1">
              <a:alpha val="75000"/>
            </a:schemeClr>
          </a:solidFill>
        </p:spPr>
        <p:txBody>
          <a:bodyPr wrap="square" rtlCol="0">
            <a:spAutoFit/>
          </a:bodyPr>
          <a:lstStyle/>
          <a:p>
            <a:endParaRPr kumimoji="1" lang="ja-JP" altLang="en-US" dirty="0"/>
          </a:p>
        </p:txBody>
      </p:sp>
      <p:pic>
        <p:nvPicPr>
          <p:cNvPr id="10" name="図 9">
            <a:extLst>
              <a:ext uri="{FF2B5EF4-FFF2-40B4-BE49-F238E27FC236}">
                <a16:creationId xmlns:a16="http://schemas.microsoft.com/office/drawing/2014/main" id="{AE548185-AD7E-4871-9BFF-7F157261F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889" y="2264332"/>
            <a:ext cx="1369446" cy="1272921"/>
          </a:xfrm>
          <a:prstGeom prst="rect">
            <a:avLst/>
          </a:prstGeom>
        </p:spPr>
      </p:pic>
      <p:pic>
        <p:nvPicPr>
          <p:cNvPr id="12" name="図 11">
            <a:extLst>
              <a:ext uri="{FF2B5EF4-FFF2-40B4-BE49-F238E27FC236}">
                <a16:creationId xmlns:a16="http://schemas.microsoft.com/office/drawing/2014/main" id="{D6EBF973-5EFC-4AE3-9561-D25259604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844" y="4610482"/>
            <a:ext cx="1411533" cy="1997453"/>
          </a:xfrm>
          <a:prstGeom prst="rect">
            <a:avLst/>
          </a:prstGeom>
        </p:spPr>
      </p:pic>
      <p:pic>
        <p:nvPicPr>
          <p:cNvPr id="14" name="図 13">
            <a:extLst>
              <a:ext uri="{FF2B5EF4-FFF2-40B4-BE49-F238E27FC236}">
                <a16:creationId xmlns:a16="http://schemas.microsoft.com/office/drawing/2014/main" id="{4F86B6E1-C4D9-470E-8FD5-0FD3A15131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125" y="1248791"/>
            <a:ext cx="958977" cy="958977"/>
          </a:xfrm>
          <a:prstGeom prst="rect">
            <a:avLst/>
          </a:prstGeom>
        </p:spPr>
      </p:pic>
      <p:pic>
        <p:nvPicPr>
          <p:cNvPr id="16" name="図 15">
            <a:extLst>
              <a:ext uri="{FF2B5EF4-FFF2-40B4-BE49-F238E27FC236}">
                <a16:creationId xmlns:a16="http://schemas.microsoft.com/office/drawing/2014/main" id="{712317BD-84AF-476F-9C2E-84A467EF0D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139" y="3480055"/>
            <a:ext cx="2236945" cy="1245344"/>
          </a:xfrm>
          <a:prstGeom prst="rect">
            <a:avLst/>
          </a:prstGeom>
        </p:spPr>
      </p:pic>
      <p:sp>
        <p:nvSpPr>
          <p:cNvPr id="17" name="正方形/長方形 16">
            <a:extLst>
              <a:ext uri="{FF2B5EF4-FFF2-40B4-BE49-F238E27FC236}">
                <a16:creationId xmlns:a16="http://schemas.microsoft.com/office/drawing/2014/main" id="{89707802-3FD2-4578-BA6D-EC297BDA97E9}"/>
              </a:ext>
            </a:extLst>
          </p:cNvPr>
          <p:cNvSpPr/>
          <p:nvPr/>
        </p:nvSpPr>
        <p:spPr>
          <a:xfrm>
            <a:off x="2022891" y="0"/>
            <a:ext cx="7911140" cy="1015663"/>
          </a:xfrm>
          <a:prstGeom prst="rect">
            <a:avLst/>
          </a:prstGeom>
          <a:noFill/>
        </p:spPr>
        <p:txBody>
          <a:bodyPr wrap="none" lIns="91440" tIns="45720" rIns="91440" bIns="45720">
            <a:spAutoFit/>
          </a:bodyPr>
          <a:lstStyle/>
          <a:p>
            <a:pPr algn="ctr"/>
            <a:r>
              <a:rPr lang="ja-JP" altLang="en-US" sz="6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シミュレーション説明</a:t>
            </a:r>
            <a:endParaRPr lang="en-US" altLang="ja-JP" sz="6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8" name="テキスト ボックス 17">
            <a:extLst>
              <a:ext uri="{FF2B5EF4-FFF2-40B4-BE49-F238E27FC236}">
                <a16:creationId xmlns:a16="http://schemas.microsoft.com/office/drawing/2014/main" id="{C0436BDD-68E1-4094-A7D8-E0D4E6356A1D}"/>
              </a:ext>
            </a:extLst>
          </p:cNvPr>
          <p:cNvSpPr txBox="1"/>
          <p:nvPr/>
        </p:nvSpPr>
        <p:spPr>
          <a:xfrm>
            <a:off x="2076102" y="1563846"/>
            <a:ext cx="2722171" cy="369332"/>
          </a:xfrm>
          <a:prstGeom prst="rect">
            <a:avLst/>
          </a:prstGeom>
          <a:noFill/>
        </p:spPr>
        <p:txBody>
          <a:bodyPr wrap="square" rtlCol="0">
            <a:spAutoFit/>
          </a:bodyPr>
          <a:lstStyle/>
          <a:p>
            <a:r>
              <a:rPr kumimoji="1" lang="ja-JP" altLang="en-US" dirty="0"/>
              <a:t>クロゼット画面</a:t>
            </a:r>
            <a:endParaRPr kumimoji="1" lang="en-US" altLang="ja-JP" dirty="0"/>
          </a:p>
        </p:txBody>
      </p:sp>
      <p:sp>
        <p:nvSpPr>
          <p:cNvPr id="19" name="テキスト ボックス 18">
            <a:extLst>
              <a:ext uri="{FF2B5EF4-FFF2-40B4-BE49-F238E27FC236}">
                <a16:creationId xmlns:a16="http://schemas.microsoft.com/office/drawing/2014/main" id="{0208B68A-F10B-4156-B887-F1235A797223}"/>
              </a:ext>
            </a:extLst>
          </p:cNvPr>
          <p:cNvSpPr txBox="1"/>
          <p:nvPr/>
        </p:nvSpPr>
        <p:spPr>
          <a:xfrm>
            <a:off x="2281335" y="2830698"/>
            <a:ext cx="2722171" cy="369332"/>
          </a:xfrm>
          <a:prstGeom prst="rect">
            <a:avLst/>
          </a:prstGeom>
          <a:noFill/>
        </p:spPr>
        <p:txBody>
          <a:bodyPr wrap="square" rtlCol="0">
            <a:spAutoFit/>
          </a:bodyPr>
          <a:lstStyle/>
          <a:p>
            <a:r>
              <a:rPr kumimoji="1" lang="ja-JP" altLang="en-US" dirty="0"/>
              <a:t>おすすめ画面</a:t>
            </a:r>
            <a:endParaRPr kumimoji="1" lang="en-US" altLang="ja-JP" dirty="0"/>
          </a:p>
        </p:txBody>
      </p:sp>
      <p:sp>
        <p:nvSpPr>
          <p:cNvPr id="20" name="テキスト ボックス 19">
            <a:extLst>
              <a:ext uri="{FF2B5EF4-FFF2-40B4-BE49-F238E27FC236}">
                <a16:creationId xmlns:a16="http://schemas.microsoft.com/office/drawing/2014/main" id="{E6AEFB91-09AE-4797-ACD3-057FD3362F83}"/>
              </a:ext>
            </a:extLst>
          </p:cNvPr>
          <p:cNvSpPr txBox="1"/>
          <p:nvPr/>
        </p:nvSpPr>
        <p:spPr>
          <a:xfrm>
            <a:off x="2280494" y="4012844"/>
            <a:ext cx="2722171" cy="369332"/>
          </a:xfrm>
          <a:prstGeom prst="rect">
            <a:avLst/>
          </a:prstGeom>
          <a:noFill/>
        </p:spPr>
        <p:txBody>
          <a:bodyPr wrap="square" rtlCol="0">
            <a:spAutoFit/>
          </a:bodyPr>
          <a:lstStyle/>
          <a:p>
            <a:r>
              <a:rPr kumimoji="1" lang="ja-JP" altLang="en-US" dirty="0"/>
              <a:t>欲しい物画面</a:t>
            </a:r>
            <a:endParaRPr kumimoji="1" lang="en-US" altLang="ja-JP" dirty="0"/>
          </a:p>
        </p:txBody>
      </p:sp>
      <p:sp>
        <p:nvSpPr>
          <p:cNvPr id="21" name="テキスト ボックス 20">
            <a:extLst>
              <a:ext uri="{FF2B5EF4-FFF2-40B4-BE49-F238E27FC236}">
                <a16:creationId xmlns:a16="http://schemas.microsoft.com/office/drawing/2014/main" id="{A5909A5D-966F-4A54-8318-E19F378898E8}"/>
              </a:ext>
            </a:extLst>
          </p:cNvPr>
          <p:cNvSpPr txBox="1"/>
          <p:nvPr/>
        </p:nvSpPr>
        <p:spPr>
          <a:xfrm>
            <a:off x="2284253" y="5174343"/>
            <a:ext cx="2722171" cy="369332"/>
          </a:xfrm>
          <a:prstGeom prst="rect">
            <a:avLst/>
          </a:prstGeom>
          <a:noFill/>
        </p:spPr>
        <p:txBody>
          <a:bodyPr wrap="square" rtlCol="0">
            <a:spAutoFit/>
          </a:bodyPr>
          <a:lstStyle/>
          <a:p>
            <a:r>
              <a:rPr kumimoji="1" lang="ja-JP" altLang="en-US" dirty="0"/>
              <a:t>試着画面</a:t>
            </a:r>
            <a:endParaRPr kumimoji="1" lang="en-US" altLang="ja-JP" dirty="0"/>
          </a:p>
        </p:txBody>
      </p:sp>
      <p:pic>
        <p:nvPicPr>
          <p:cNvPr id="23" name="図 22">
            <a:extLst>
              <a:ext uri="{FF2B5EF4-FFF2-40B4-BE49-F238E27FC236}">
                <a16:creationId xmlns:a16="http://schemas.microsoft.com/office/drawing/2014/main" id="{7B2C5247-CD5B-4A0E-9AC7-083BE98B58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9662" y="2281993"/>
            <a:ext cx="1237598" cy="1237598"/>
          </a:xfrm>
          <a:prstGeom prst="rect">
            <a:avLst/>
          </a:prstGeom>
        </p:spPr>
      </p:pic>
      <p:pic>
        <p:nvPicPr>
          <p:cNvPr id="25" name="図 24">
            <a:extLst>
              <a:ext uri="{FF2B5EF4-FFF2-40B4-BE49-F238E27FC236}">
                <a16:creationId xmlns:a16="http://schemas.microsoft.com/office/drawing/2014/main" id="{82601B33-CD55-4D89-8522-DC35D9D20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51022" y="3623132"/>
            <a:ext cx="1127577" cy="1127577"/>
          </a:xfrm>
          <a:prstGeom prst="rect">
            <a:avLst/>
          </a:prstGeom>
        </p:spPr>
      </p:pic>
      <p:pic>
        <p:nvPicPr>
          <p:cNvPr id="27" name="図 26">
            <a:extLst>
              <a:ext uri="{FF2B5EF4-FFF2-40B4-BE49-F238E27FC236}">
                <a16:creationId xmlns:a16="http://schemas.microsoft.com/office/drawing/2014/main" id="{4F6BC300-719E-445A-95D5-980D0EF625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1821" y="841546"/>
            <a:ext cx="1721777" cy="1721777"/>
          </a:xfrm>
          <a:prstGeom prst="rect">
            <a:avLst/>
          </a:prstGeom>
        </p:spPr>
      </p:pic>
      <p:sp>
        <p:nvSpPr>
          <p:cNvPr id="28" name="テキスト ボックス 27">
            <a:extLst>
              <a:ext uri="{FF2B5EF4-FFF2-40B4-BE49-F238E27FC236}">
                <a16:creationId xmlns:a16="http://schemas.microsoft.com/office/drawing/2014/main" id="{2B6F8867-0613-40A7-A0F8-E26483849BFE}"/>
              </a:ext>
            </a:extLst>
          </p:cNvPr>
          <p:cNvSpPr txBox="1"/>
          <p:nvPr/>
        </p:nvSpPr>
        <p:spPr>
          <a:xfrm>
            <a:off x="6793545" y="1681228"/>
            <a:ext cx="2722171" cy="369332"/>
          </a:xfrm>
          <a:prstGeom prst="rect">
            <a:avLst/>
          </a:prstGeom>
          <a:noFill/>
        </p:spPr>
        <p:txBody>
          <a:bodyPr wrap="square" rtlCol="0">
            <a:spAutoFit/>
          </a:bodyPr>
          <a:lstStyle/>
          <a:p>
            <a:r>
              <a:rPr kumimoji="1" lang="ja-JP" altLang="en-US" dirty="0"/>
              <a:t>カメラを開く</a:t>
            </a:r>
            <a:endParaRPr kumimoji="1" lang="en-US" altLang="ja-JP" dirty="0"/>
          </a:p>
        </p:txBody>
      </p:sp>
      <p:sp>
        <p:nvSpPr>
          <p:cNvPr id="29" name="テキスト ボックス 28">
            <a:extLst>
              <a:ext uri="{FF2B5EF4-FFF2-40B4-BE49-F238E27FC236}">
                <a16:creationId xmlns:a16="http://schemas.microsoft.com/office/drawing/2014/main" id="{01DB96FA-E12B-4B51-8A9E-180C174462DE}"/>
              </a:ext>
            </a:extLst>
          </p:cNvPr>
          <p:cNvSpPr txBox="1"/>
          <p:nvPr/>
        </p:nvSpPr>
        <p:spPr>
          <a:xfrm>
            <a:off x="6793546" y="2716126"/>
            <a:ext cx="2722171" cy="369332"/>
          </a:xfrm>
          <a:prstGeom prst="rect">
            <a:avLst/>
          </a:prstGeom>
          <a:noFill/>
        </p:spPr>
        <p:txBody>
          <a:bodyPr wrap="square" rtlCol="0">
            <a:spAutoFit/>
          </a:bodyPr>
          <a:lstStyle/>
          <a:p>
            <a:r>
              <a:rPr kumimoji="1" lang="ja-JP" altLang="en-US" dirty="0"/>
              <a:t>ギャラリーを開く</a:t>
            </a:r>
            <a:endParaRPr kumimoji="1" lang="en-US" altLang="ja-JP" dirty="0"/>
          </a:p>
        </p:txBody>
      </p:sp>
      <p:sp>
        <p:nvSpPr>
          <p:cNvPr id="30" name="テキスト ボックス 29">
            <a:extLst>
              <a:ext uri="{FF2B5EF4-FFF2-40B4-BE49-F238E27FC236}">
                <a16:creationId xmlns:a16="http://schemas.microsoft.com/office/drawing/2014/main" id="{C296F60C-66C6-4C03-AB84-6645E4B42E44}"/>
              </a:ext>
            </a:extLst>
          </p:cNvPr>
          <p:cNvSpPr txBox="1"/>
          <p:nvPr/>
        </p:nvSpPr>
        <p:spPr>
          <a:xfrm>
            <a:off x="6793545" y="4012844"/>
            <a:ext cx="3088083" cy="369332"/>
          </a:xfrm>
          <a:prstGeom prst="rect">
            <a:avLst/>
          </a:prstGeom>
          <a:noFill/>
        </p:spPr>
        <p:txBody>
          <a:bodyPr wrap="square" rtlCol="0">
            <a:spAutoFit/>
          </a:bodyPr>
          <a:lstStyle/>
          <a:p>
            <a:r>
              <a:rPr kumimoji="1" lang="ja-JP" altLang="en-US" dirty="0"/>
              <a:t>データベースとのやりとり</a:t>
            </a:r>
            <a:endParaRPr kumimoji="1" lang="en-US" altLang="ja-JP" dirty="0"/>
          </a:p>
        </p:txBody>
      </p:sp>
      <p:pic>
        <p:nvPicPr>
          <p:cNvPr id="32" name="図 31">
            <a:extLst>
              <a:ext uri="{FF2B5EF4-FFF2-40B4-BE49-F238E27FC236}">
                <a16:creationId xmlns:a16="http://schemas.microsoft.com/office/drawing/2014/main" id="{B2A480A6-943D-470C-B0FE-D54CB5DA6F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1875" y="4919602"/>
            <a:ext cx="1501671" cy="1501671"/>
          </a:xfrm>
          <a:prstGeom prst="rect">
            <a:avLst/>
          </a:prstGeom>
        </p:spPr>
      </p:pic>
      <p:sp>
        <p:nvSpPr>
          <p:cNvPr id="33" name="テキスト ボックス 32">
            <a:extLst>
              <a:ext uri="{FF2B5EF4-FFF2-40B4-BE49-F238E27FC236}">
                <a16:creationId xmlns:a16="http://schemas.microsoft.com/office/drawing/2014/main" id="{F0C6E6D7-F678-47EE-A1EC-E899166CEDE0}"/>
              </a:ext>
            </a:extLst>
          </p:cNvPr>
          <p:cNvSpPr txBox="1"/>
          <p:nvPr/>
        </p:nvSpPr>
        <p:spPr>
          <a:xfrm>
            <a:off x="6793544" y="5494240"/>
            <a:ext cx="2722171" cy="369332"/>
          </a:xfrm>
          <a:prstGeom prst="rect">
            <a:avLst/>
          </a:prstGeom>
          <a:noFill/>
        </p:spPr>
        <p:txBody>
          <a:bodyPr wrap="square" rtlCol="0">
            <a:spAutoFit/>
          </a:bodyPr>
          <a:lstStyle/>
          <a:p>
            <a:r>
              <a:rPr kumimoji="1" lang="ja-JP" altLang="en-US" dirty="0"/>
              <a:t>インターネット</a:t>
            </a:r>
            <a:endParaRPr kumimoji="1" lang="en-US" altLang="ja-JP" dirty="0"/>
          </a:p>
        </p:txBody>
      </p:sp>
    </p:spTree>
    <p:extLst>
      <p:ext uri="{BB962C8B-B14F-4D97-AF65-F5344CB8AC3E}">
        <p14:creationId xmlns:p14="http://schemas.microsoft.com/office/powerpoint/2010/main" val="236931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7E3D0CE-03BA-457C-AFE1-B71C20AA1120}"/>
              </a:ext>
            </a:extLst>
          </p:cNvPr>
          <p:cNvSpPr>
            <a:spLocks noGrp="1"/>
          </p:cNvSpPr>
          <p:nvPr>
            <p:ph type="dt" sz="half" idx="10"/>
          </p:nvPr>
        </p:nvSpPr>
        <p:spPr>
          <a:xfrm>
            <a:off x="6041873" y="6058317"/>
            <a:ext cx="1679791" cy="200499"/>
          </a:xfrm>
        </p:spPr>
        <p:txBody>
          <a:bodyPr/>
          <a:lstStyle/>
          <a:p>
            <a:pPr rtl="0"/>
            <a:fld id="{00A81846-8B92-4F7C-89B5-DBD5A35AF45B}" type="datetime1">
              <a:rPr lang="ja-JP" altLang="en-US" smtClean="0"/>
              <a:t>2020/10/30</a:t>
            </a:fld>
            <a:endParaRPr lang="en-US" dirty="0"/>
          </a:p>
        </p:txBody>
      </p:sp>
      <p:sp>
        <p:nvSpPr>
          <p:cNvPr id="3" name="日付プレースホルダー 1">
            <a:extLst>
              <a:ext uri="{FF2B5EF4-FFF2-40B4-BE49-F238E27FC236}">
                <a16:creationId xmlns:a16="http://schemas.microsoft.com/office/drawing/2014/main" id="{450A4417-EE31-4B44-B4CD-9C632F2E3C00}"/>
              </a:ext>
            </a:extLst>
          </p:cNvPr>
          <p:cNvSpPr txBox="1">
            <a:spLocks/>
          </p:cNvSpPr>
          <p:nvPr/>
        </p:nvSpPr>
        <p:spPr>
          <a:xfrm>
            <a:off x="6041873" y="6058317"/>
            <a:ext cx="1679791" cy="200499"/>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sp>
        <p:nvSpPr>
          <p:cNvPr id="4" name="日付プレースホルダー 1">
            <a:extLst>
              <a:ext uri="{FF2B5EF4-FFF2-40B4-BE49-F238E27FC236}">
                <a16:creationId xmlns:a16="http://schemas.microsoft.com/office/drawing/2014/main" id="{BC6E7F94-888C-4121-9ADF-E7EAA003CC52}"/>
              </a:ext>
            </a:extLst>
          </p:cNvPr>
          <p:cNvSpPr txBox="1">
            <a:spLocks/>
          </p:cNvSpPr>
          <p:nvPr/>
        </p:nvSpPr>
        <p:spPr>
          <a:xfrm>
            <a:off x="6041873" y="6058317"/>
            <a:ext cx="1679791" cy="200499"/>
          </a:xfrm>
          <a:prstGeom prst="rect">
            <a:avLst/>
          </a:prstGeom>
        </p:spPr>
        <p:txBody>
          <a:bodyPr vert="horz" lIns="91440" tIns="45720" rIns="91440" bIns="45720" rtlCol="0" anchor="b"/>
          <a:lstStyle>
            <a:defPPr rtl="0">
              <a:defRPr lang="ja-jp"/>
            </a:defPPr>
            <a:lvl1pPr marL="0" algn="r" defTabSz="914400" rtl="0" eaLnBrk="1" latinLnBrk="0" hangingPunct="1">
              <a:defRPr sz="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A81846-8B92-4F7C-89B5-DBD5A35AF45B}" type="datetime1">
              <a:rPr lang="ja-JP" altLang="en-US" smtClean="0"/>
              <a:pPr/>
              <a:t>2020/10/30</a:t>
            </a:fld>
            <a:endParaRPr lang="en-US" dirty="0"/>
          </a:p>
        </p:txBody>
      </p:sp>
      <p:pic>
        <p:nvPicPr>
          <p:cNvPr id="5" name="図 4">
            <a:extLst>
              <a:ext uri="{FF2B5EF4-FFF2-40B4-BE49-F238E27FC236}">
                <a16:creationId xmlns:a16="http://schemas.microsoft.com/office/drawing/2014/main" id="{F4F137E5-95A4-4209-8EA6-D7519EC2F055}"/>
              </a:ext>
            </a:extLst>
          </p:cNvPr>
          <p:cNvPicPr>
            <a:picLocks noChangeAspect="1"/>
          </p:cNvPicPr>
          <p:nvPr/>
        </p:nvPicPr>
        <p:blipFill>
          <a:blip r:embed="rId2"/>
          <a:stretch>
            <a:fillRect/>
          </a:stretch>
        </p:blipFill>
        <p:spPr>
          <a:xfrm>
            <a:off x="0" y="1"/>
            <a:ext cx="12192000" cy="6857999"/>
          </a:xfrm>
          <a:prstGeom prst="rect">
            <a:avLst/>
          </a:prstGeom>
        </p:spPr>
      </p:pic>
      <p:sp>
        <p:nvSpPr>
          <p:cNvPr id="6" name="テキスト ボックス 5">
            <a:extLst>
              <a:ext uri="{FF2B5EF4-FFF2-40B4-BE49-F238E27FC236}">
                <a16:creationId xmlns:a16="http://schemas.microsoft.com/office/drawing/2014/main" id="{A2E6C1A9-E73C-459B-9872-2FAB3FF9F591}"/>
              </a:ext>
            </a:extLst>
          </p:cNvPr>
          <p:cNvSpPr txBox="1"/>
          <p:nvPr/>
        </p:nvSpPr>
        <p:spPr>
          <a:xfrm>
            <a:off x="147369" y="984063"/>
            <a:ext cx="11874842" cy="5807676"/>
          </a:xfrm>
          <a:prstGeom prst="rect">
            <a:avLst/>
          </a:prstGeom>
          <a:solidFill>
            <a:schemeClr val="bg1">
              <a:alpha val="75000"/>
            </a:schemeClr>
          </a:solidFill>
        </p:spPr>
        <p:txBody>
          <a:bodyPr wrap="square" rtlCol="0">
            <a:spAutoFit/>
          </a:bodyPr>
          <a:lstStyle/>
          <a:p>
            <a:endParaRPr kumimoji="1" lang="ja-JP" altLang="en-US" dirty="0"/>
          </a:p>
        </p:txBody>
      </p:sp>
      <p:pic>
        <p:nvPicPr>
          <p:cNvPr id="9" name="図 8">
            <a:extLst>
              <a:ext uri="{FF2B5EF4-FFF2-40B4-BE49-F238E27FC236}">
                <a16:creationId xmlns:a16="http://schemas.microsoft.com/office/drawing/2014/main" id="{2A07B488-9E09-4B91-9694-A7BFD47CC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41" y="1933505"/>
            <a:ext cx="593008" cy="593008"/>
          </a:xfrm>
          <a:prstGeom prst="rect">
            <a:avLst/>
          </a:prstGeom>
        </p:spPr>
      </p:pic>
      <p:sp>
        <p:nvSpPr>
          <p:cNvPr id="14" name="四角形: 角を丸くする 13">
            <a:extLst>
              <a:ext uri="{FF2B5EF4-FFF2-40B4-BE49-F238E27FC236}">
                <a16:creationId xmlns:a16="http://schemas.microsoft.com/office/drawing/2014/main" id="{7DAE05B6-0E75-4687-B308-F239A887FFFF}"/>
              </a:ext>
            </a:extLst>
          </p:cNvPr>
          <p:cNvSpPr/>
          <p:nvPr/>
        </p:nvSpPr>
        <p:spPr>
          <a:xfrm>
            <a:off x="2331119" y="2361165"/>
            <a:ext cx="251489" cy="4963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9DCE5F23-E084-4046-9F1F-61D15DF90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4225" y="2597332"/>
            <a:ext cx="251489" cy="251489"/>
          </a:xfrm>
          <a:prstGeom prst="rect">
            <a:avLst/>
          </a:prstGeom>
        </p:spPr>
      </p:pic>
      <p:pic>
        <p:nvPicPr>
          <p:cNvPr id="11" name="図 10">
            <a:extLst>
              <a:ext uri="{FF2B5EF4-FFF2-40B4-BE49-F238E27FC236}">
                <a16:creationId xmlns:a16="http://schemas.microsoft.com/office/drawing/2014/main" id="{EEAC75A9-F456-40C4-A514-663D142D67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10352" y="2301808"/>
            <a:ext cx="317725" cy="317725"/>
          </a:xfrm>
          <a:prstGeom prst="rect">
            <a:avLst/>
          </a:prstGeom>
        </p:spPr>
      </p:pic>
      <p:pic>
        <p:nvPicPr>
          <p:cNvPr id="16" name="図 15">
            <a:extLst>
              <a:ext uri="{FF2B5EF4-FFF2-40B4-BE49-F238E27FC236}">
                <a16:creationId xmlns:a16="http://schemas.microsoft.com/office/drawing/2014/main" id="{54A0CE5B-3265-4AE7-91F2-3B0321F8A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43288"/>
            <a:ext cx="1127075" cy="627461"/>
          </a:xfrm>
          <a:prstGeom prst="rect">
            <a:avLst/>
          </a:prstGeom>
        </p:spPr>
      </p:pic>
      <p:pic>
        <p:nvPicPr>
          <p:cNvPr id="18" name="図 17">
            <a:extLst>
              <a:ext uri="{FF2B5EF4-FFF2-40B4-BE49-F238E27FC236}">
                <a16:creationId xmlns:a16="http://schemas.microsoft.com/office/drawing/2014/main" id="{A38083F6-5EA6-4994-A23B-292BFA79A2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152" y="2701259"/>
            <a:ext cx="675041" cy="627461"/>
          </a:xfrm>
          <a:prstGeom prst="rect">
            <a:avLst/>
          </a:prstGeom>
        </p:spPr>
      </p:pic>
      <p:pic>
        <p:nvPicPr>
          <p:cNvPr id="20" name="図 19">
            <a:extLst>
              <a:ext uri="{FF2B5EF4-FFF2-40B4-BE49-F238E27FC236}">
                <a16:creationId xmlns:a16="http://schemas.microsoft.com/office/drawing/2014/main" id="{64ABB398-7B09-4642-891D-1BAF44CD9D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642" y="4192800"/>
            <a:ext cx="510900" cy="722972"/>
          </a:xfrm>
          <a:prstGeom prst="rect">
            <a:avLst/>
          </a:prstGeom>
        </p:spPr>
      </p:pic>
      <p:cxnSp>
        <p:nvCxnSpPr>
          <p:cNvPr id="28" name="コネクタ: カギ線 27">
            <a:extLst>
              <a:ext uri="{FF2B5EF4-FFF2-40B4-BE49-F238E27FC236}">
                <a16:creationId xmlns:a16="http://schemas.microsoft.com/office/drawing/2014/main" id="{8BCFAA65-04C0-4495-BA83-2ACA66EA6759}"/>
              </a:ext>
            </a:extLst>
          </p:cNvPr>
          <p:cNvCxnSpPr>
            <a:cxnSpLocks/>
          </p:cNvCxnSpPr>
          <p:nvPr/>
        </p:nvCxnSpPr>
        <p:spPr>
          <a:xfrm flipV="1">
            <a:off x="973015" y="2976715"/>
            <a:ext cx="1220287" cy="92393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線矢印コネクタ 31">
            <a:extLst>
              <a:ext uri="{FF2B5EF4-FFF2-40B4-BE49-F238E27FC236}">
                <a16:creationId xmlns:a16="http://schemas.microsoft.com/office/drawing/2014/main" id="{D7A6654A-C31C-4A69-BA7F-9FADC4BE8A88}"/>
              </a:ext>
            </a:extLst>
          </p:cNvPr>
          <p:cNvCxnSpPr>
            <a:cxnSpLocks/>
          </p:cNvCxnSpPr>
          <p:nvPr/>
        </p:nvCxnSpPr>
        <p:spPr>
          <a:xfrm>
            <a:off x="987193" y="2289161"/>
            <a:ext cx="12202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コネクタ: カギ線 33">
            <a:extLst>
              <a:ext uri="{FF2B5EF4-FFF2-40B4-BE49-F238E27FC236}">
                <a16:creationId xmlns:a16="http://schemas.microsoft.com/office/drawing/2014/main" id="{AA866895-40FD-4523-8ED7-9878469E2B36}"/>
              </a:ext>
            </a:extLst>
          </p:cNvPr>
          <p:cNvCxnSpPr>
            <a:cxnSpLocks/>
          </p:cNvCxnSpPr>
          <p:nvPr/>
        </p:nvCxnSpPr>
        <p:spPr>
          <a:xfrm flipV="1">
            <a:off x="1149360" y="2762138"/>
            <a:ext cx="1046721" cy="34198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36" name="図 35">
            <a:extLst>
              <a:ext uri="{FF2B5EF4-FFF2-40B4-BE49-F238E27FC236}">
                <a16:creationId xmlns:a16="http://schemas.microsoft.com/office/drawing/2014/main" id="{96828AB3-72DB-45DE-890F-D3FF483367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7192" y="3806818"/>
            <a:ext cx="162167" cy="162167"/>
          </a:xfrm>
          <a:prstGeom prst="rect">
            <a:avLst/>
          </a:prstGeom>
        </p:spPr>
      </p:pic>
      <p:pic>
        <p:nvPicPr>
          <p:cNvPr id="37" name="図 36">
            <a:extLst>
              <a:ext uri="{FF2B5EF4-FFF2-40B4-BE49-F238E27FC236}">
                <a16:creationId xmlns:a16="http://schemas.microsoft.com/office/drawing/2014/main" id="{B9CCE506-E309-497B-98D1-C0708151E1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7193" y="2242870"/>
            <a:ext cx="162167" cy="162167"/>
          </a:xfrm>
          <a:prstGeom prst="rect">
            <a:avLst/>
          </a:prstGeom>
        </p:spPr>
      </p:pic>
      <p:pic>
        <p:nvPicPr>
          <p:cNvPr id="38" name="図 37">
            <a:extLst>
              <a:ext uri="{FF2B5EF4-FFF2-40B4-BE49-F238E27FC236}">
                <a16:creationId xmlns:a16="http://schemas.microsoft.com/office/drawing/2014/main" id="{30ECD269-B3E0-479F-A577-8C7424A88D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7193" y="3019466"/>
            <a:ext cx="162167" cy="162167"/>
          </a:xfrm>
          <a:prstGeom prst="rect">
            <a:avLst/>
          </a:prstGeom>
        </p:spPr>
      </p:pic>
      <p:pic>
        <p:nvPicPr>
          <p:cNvPr id="40" name="図 39">
            <a:extLst>
              <a:ext uri="{FF2B5EF4-FFF2-40B4-BE49-F238E27FC236}">
                <a16:creationId xmlns:a16="http://schemas.microsoft.com/office/drawing/2014/main" id="{5A8D3699-F68D-4700-BBF2-0DD6D3AB67C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32518" y="2697313"/>
            <a:ext cx="600501" cy="600501"/>
          </a:xfrm>
          <a:prstGeom prst="rect">
            <a:avLst/>
          </a:prstGeom>
        </p:spPr>
      </p:pic>
      <p:cxnSp>
        <p:nvCxnSpPr>
          <p:cNvPr id="42" name="直線矢印コネクタ 41">
            <a:extLst>
              <a:ext uri="{FF2B5EF4-FFF2-40B4-BE49-F238E27FC236}">
                <a16:creationId xmlns:a16="http://schemas.microsoft.com/office/drawing/2014/main" id="{EAD555DC-E55A-455F-A447-20C09FEA6FE7}"/>
              </a:ext>
            </a:extLst>
          </p:cNvPr>
          <p:cNvCxnSpPr>
            <a:cxnSpLocks/>
          </p:cNvCxnSpPr>
          <p:nvPr/>
        </p:nvCxnSpPr>
        <p:spPr>
          <a:xfrm>
            <a:off x="2638252" y="2593523"/>
            <a:ext cx="3946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テキスト ボックス 42">
            <a:extLst>
              <a:ext uri="{FF2B5EF4-FFF2-40B4-BE49-F238E27FC236}">
                <a16:creationId xmlns:a16="http://schemas.microsoft.com/office/drawing/2014/main" id="{C9797709-734D-4C79-9C44-44AFDC6F444F}"/>
              </a:ext>
            </a:extLst>
          </p:cNvPr>
          <p:cNvSpPr txBox="1"/>
          <p:nvPr/>
        </p:nvSpPr>
        <p:spPr>
          <a:xfrm>
            <a:off x="2628955" y="1958480"/>
            <a:ext cx="413219" cy="923330"/>
          </a:xfrm>
          <a:prstGeom prst="rect">
            <a:avLst/>
          </a:prstGeom>
          <a:noFill/>
        </p:spPr>
        <p:txBody>
          <a:bodyPr wrap="square" rtlCol="0">
            <a:spAutoFit/>
          </a:bodyPr>
          <a:lstStyle/>
          <a:p>
            <a:r>
              <a:rPr kumimoji="1" lang="ja-JP" altLang="en-US" dirty="0"/>
              <a:t>保存</a:t>
            </a:r>
            <a:endParaRPr kumimoji="1" lang="en-US" altLang="ja-JP" dirty="0"/>
          </a:p>
          <a:p>
            <a:endParaRPr kumimoji="1" lang="ja-JP" altLang="en-US" dirty="0"/>
          </a:p>
        </p:txBody>
      </p:sp>
      <p:sp>
        <p:nvSpPr>
          <p:cNvPr id="44" name="テキスト ボックス 43">
            <a:extLst>
              <a:ext uri="{FF2B5EF4-FFF2-40B4-BE49-F238E27FC236}">
                <a16:creationId xmlns:a16="http://schemas.microsoft.com/office/drawing/2014/main" id="{A5FE60E3-21D7-4F7E-8BAD-2F8C202EEB83}"/>
              </a:ext>
            </a:extLst>
          </p:cNvPr>
          <p:cNvSpPr txBox="1"/>
          <p:nvPr/>
        </p:nvSpPr>
        <p:spPr>
          <a:xfrm>
            <a:off x="1184794" y="2513349"/>
            <a:ext cx="489779" cy="646331"/>
          </a:xfrm>
          <a:prstGeom prst="rect">
            <a:avLst/>
          </a:prstGeom>
          <a:noFill/>
        </p:spPr>
        <p:txBody>
          <a:bodyPr wrap="square" rtlCol="0">
            <a:spAutoFit/>
          </a:bodyPr>
          <a:lstStyle/>
          <a:p>
            <a:r>
              <a:rPr kumimoji="1" lang="ja-JP" altLang="en-US" dirty="0"/>
              <a:t>追加</a:t>
            </a:r>
          </a:p>
        </p:txBody>
      </p:sp>
      <p:sp>
        <p:nvSpPr>
          <p:cNvPr id="45" name="テキスト ボックス 44">
            <a:extLst>
              <a:ext uri="{FF2B5EF4-FFF2-40B4-BE49-F238E27FC236}">
                <a16:creationId xmlns:a16="http://schemas.microsoft.com/office/drawing/2014/main" id="{62AF9E57-FE3F-4285-B4BD-936B15A879AB}"/>
              </a:ext>
            </a:extLst>
          </p:cNvPr>
          <p:cNvSpPr txBox="1"/>
          <p:nvPr/>
        </p:nvSpPr>
        <p:spPr>
          <a:xfrm>
            <a:off x="1529759" y="1612541"/>
            <a:ext cx="489779" cy="646331"/>
          </a:xfrm>
          <a:prstGeom prst="rect">
            <a:avLst/>
          </a:prstGeom>
          <a:noFill/>
        </p:spPr>
        <p:txBody>
          <a:bodyPr wrap="square" rtlCol="0">
            <a:spAutoFit/>
          </a:bodyPr>
          <a:lstStyle/>
          <a:p>
            <a:r>
              <a:rPr kumimoji="1" lang="ja-JP" altLang="en-US" dirty="0"/>
              <a:t>追加</a:t>
            </a:r>
          </a:p>
        </p:txBody>
      </p:sp>
      <p:sp>
        <p:nvSpPr>
          <p:cNvPr id="46" name="テキスト ボックス 45">
            <a:extLst>
              <a:ext uri="{FF2B5EF4-FFF2-40B4-BE49-F238E27FC236}">
                <a16:creationId xmlns:a16="http://schemas.microsoft.com/office/drawing/2014/main" id="{B228F6B4-96F2-44DB-A4DB-19BD7394F625}"/>
              </a:ext>
            </a:extLst>
          </p:cNvPr>
          <p:cNvSpPr txBox="1"/>
          <p:nvPr/>
        </p:nvSpPr>
        <p:spPr>
          <a:xfrm>
            <a:off x="1196764" y="3271455"/>
            <a:ext cx="489779" cy="646331"/>
          </a:xfrm>
          <a:prstGeom prst="rect">
            <a:avLst/>
          </a:prstGeom>
          <a:noFill/>
        </p:spPr>
        <p:txBody>
          <a:bodyPr wrap="square" rtlCol="0">
            <a:spAutoFit/>
          </a:bodyPr>
          <a:lstStyle/>
          <a:p>
            <a:r>
              <a:rPr kumimoji="1" lang="ja-JP" altLang="en-US" dirty="0"/>
              <a:t>追加</a:t>
            </a:r>
          </a:p>
        </p:txBody>
      </p:sp>
      <p:sp>
        <p:nvSpPr>
          <p:cNvPr id="47" name="正方形/長方形 46">
            <a:extLst>
              <a:ext uri="{FF2B5EF4-FFF2-40B4-BE49-F238E27FC236}">
                <a16:creationId xmlns:a16="http://schemas.microsoft.com/office/drawing/2014/main" id="{46EE4CA3-1257-444B-BE64-640B4C533823}"/>
              </a:ext>
            </a:extLst>
          </p:cNvPr>
          <p:cNvSpPr/>
          <p:nvPr/>
        </p:nvSpPr>
        <p:spPr>
          <a:xfrm>
            <a:off x="349900" y="909889"/>
            <a:ext cx="4474303" cy="132343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4000" b="1" cap="none" spc="0" dirty="0">
                <a:ln/>
                <a:solidFill>
                  <a:srgbClr val="92D050"/>
                </a:solidFill>
                <a:effectLst/>
              </a:rPr>
              <a:t>端末内の処理</a:t>
            </a:r>
            <a:endParaRPr lang="en-US" altLang="ja-JP" sz="4000" b="1" cap="none" spc="0" dirty="0">
              <a:ln/>
              <a:solidFill>
                <a:srgbClr val="92D050"/>
              </a:solidFill>
              <a:effectLst/>
            </a:endParaRPr>
          </a:p>
          <a:p>
            <a:pPr algn="ctr"/>
            <a:endParaRPr lang="ja-JP" altLang="en-US" sz="4000" b="1" cap="none" spc="0" dirty="0">
              <a:ln/>
              <a:solidFill>
                <a:srgbClr val="92D050"/>
              </a:solidFill>
              <a:effectLst/>
            </a:endParaRPr>
          </a:p>
        </p:txBody>
      </p:sp>
      <p:pic>
        <p:nvPicPr>
          <p:cNvPr id="64" name="図 63">
            <a:extLst>
              <a:ext uri="{FF2B5EF4-FFF2-40B4-BE49-F238E27FC236}">
                <a16:creationId xmlns:a16="http://schemas.microsoft.com/office/drawing/2014/main" id="{ABF25E3C-A2BD-4609-927F-3296332C1E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5988" y="2084286"/>
            <a:ext cx="796395" cy="796395"/>
          </a:xfrm>
          <a:prstGeom prst="rect">
            <a:avLst/>
          </a:prstGeom>
        </p:spPr>
      </p:pic>
      <p:pic>
        <p:nvPicPr>
          <p:cNvPr id="70" name="図 69">
            <a:extLst>
              <a:ext uri="{FF2B5EF4-FFF2-40B4-BE49-F238E27FC236}">
                <a16:creationId xmlns:a16="http://schemas.microsoft.com/office/drawing/2014/main" id="{5EFD8027-8F4A-44E4-B244-7963E1E29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320" y="1987383"/>
            <a:ext cx="510974" cy="510974"/>
          </a:xfrm>
          <a:prstGeom prst="rect">
            <a:avLst/>
          </a:prstGeom>
        </p:spPr>
      </p:pic>
      <p:pic>
        <p:nvPicPr>
          <p:cNvPr id="71" name="図 70">
            <a:extLst>
              <a:ext uri="{FF2B5EF4-FFF2-40B4-BE49-F238E27FC236}">
                <a16:creationId xmlns:a16="http://schemas.microsoft.com/office/drawing/2014/main" id="{8765F326-7EB9-4DDB-A195-CFB90AB090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6191" y="2643994"/>
            <a:ext cx="675041" cy="627461"/>
          </a:xfrm>
          <a:prstGeom prst="rect">
            <a:avLst/>
          </a:prstGeom>
        </p:spPr>
      </p:pic>
      <p:pic>
        <p:nvPicPr>
          <p:cNvPr id="76" name="図 75">
            <a:extLst>
              <a:ext uri="{FF2B5EF4-FFF2-40B4-BE49-F238E27FC236}">
                <a16:creationId xmlns:a16="http://schemas.microsoft.com/office/drawing/2014/main" id="{56A811EA-D9DE-4023-8F76-6B6464541D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0173" y="3350763"/>
            <a:ext cx="1127075" cy="627461"/>
          </a:xfrm>
          <a:prstGeom prst="rect">
            <a:avLst/>
          </a:prstGeom>
        </p:spPr>
      </p:pic>
      <p:pic>
        <p:nvPicPr>
          <p:cNvPr id="77" name="図 76">
            <a:extLst>
              <a:ext uri="{FF2B5EF4-FFF2-40B4-BE49-F238E27FC236}">
                <a16:creationId xmlns:a16="http://schemas.microsoft.com/office/drawing/2014/main" id="{5013EAFC-DC82-4C5D-8D81-72147A01A8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8260" y="4214905"/>
            <a:ext cx="510900" cy="722972"/>
          </a:xfrm>
          <a:prstGeom prst="rect">
            <a:avLst/>
          </a:prstGeom>
        </p:spPr>
      </p:pic>
      <p:pic>
        <p:nvPicPr>
          <p:cNvPr id="79" name="図 78">
            <a:extLst>
              <a:ext uri="{FF2B5EF4-FFF2-40B4-BE49-F238E27FC236}">
                <a16:creationId xmlns:a16="http://schemas.microsoft.com/office/drawing/2014/main" id="{09110488-DFF7-4FF6-A8F4-5A4388F69B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76616" y="4277690"/>
            <a:ext cx="303333" cy="273322"/>
          </a:xfrm>
          <a:prstGeom prst="rect">
            <a:avLst/>
          </a:prstGeom>
        </p:spPr>
      </p:pic>
      <p:sp>
        <p:nvSpPr>
          <p:cNvPr id="86" name="テキスト ボックス 85">
            <a:extLst>
              <a:ext uri="{FF2B5EF4-FFF2-40B4-BE49-F238E27FC236}">
                <a16:creationId xmlns:a16="http://schemas.microsoft.com/office/drawing/2014/main" id="{54E7A240-4080-4C10-B83E-69785B894D7E}"/>
              </a:ext>
            </a:extLst>
          </p:cNvPr>
          <p:cNvSpPr txBox="1"/>
          <p:nvPr/>
        </p:nvSpPr>
        <p:spPr>
          <a:xfrm>
            <a:off x="3577542" y="5040376"/>
            <a:ext cx="1730706" cy="584775"/>
          </a:xfrm>
          <a:prstGeom prst="rect">
            <a:avLst/>
          </a:prstGeom>
          <a:noFill/>
        </p:spPr>
        <p:txBody>
          <a:bodyPr wrap="square" rtlCol="0">
            <a:spAutoFit/>
          </a:bodyPr>
          <a:lstStyle/>
          <a:p>
            <a:r>
              <a:rPr kumimoji="1" lang="ja-JP" altLang="en-US" sz="1600" b="1" dirty="0">
                <a:solidFill>
                  <a:srgbClr val="002060"/>
                </a:solidFill>
              </a:rPr>
              <a:t>チェックした商品を試着可能</a:t>
            </a:r>
          </a:p>
        </p:txBody>
      </p:sp>
      <p:sp>
        <p:nvSpPr>
          <p:cNvPr id="89" name="テキスト ボックス 88">
            <a:extLst>
              <a:ext uri="{FF2B5EF4-FFF2-40B4-BE49-F238E27FC236}">
                <a16:creationId xmlns:a16="http://schemas.microsoft.com/office/drawing/2014/main" id="{EACAF4E8-3DA3-4E6A-946E-A67F0B2D22A5}"/>
              </a:ext>
            </a:extLst>
          </p:cNvPr>
          <p:cNvSpPr txBox="1"/>
          <p:nvPr/>
        </p:nvSpPr>
        <p:spPr>
          <a:xfrm>
            <a:off x="7085482" y="1921489"/>
            <a:ext cx="1011145" cy="584775"/>
          </a:xfrm>
          <a:prstGeom prst="rect">
            <a:avLst/>
          </a:prstGeom>
          <a:noFill/>
        </p:spPr>
        <p:txBody>
          <a:bodyPr wrap="square" rtlCol="0">
            <a:spAutoFit/>
          </a:bodyPr>
          <a:lstStyle/>
          <a:p>
            <a:r>
              <a:rPr kumimoji="1" lang="ja-JP" altLang="en-US" sz="1600" b="1" dirty="0">
                <a:solidFill>
                  <a:srgbClr val="002060"/>
                </a:solidFill>
              </a:rPr>
              <a:t>検査結果を返す</a:t>
            </a:r>
          </a:p>
        </p:txBody>
      </p:sp>
      <p:cxnSp>
        <p:nvCxnSpPr>
          <p:cNvPr id="91" name="コネクタ: カギ線 90">
            <a:extLst>
              <a:ext uri="{FF2B5EF4-FFF2-40B4-BE49-F238E27FC236}">
                <a16:creationId xmlns:a16="http://schemas.microsoft.com/office/drawing/2014/main" id="{DD704797-B37B-48E2-9319-562D2B6854CB}"/>
              </a:ext>
            </a:extLst>
          </p:cNvPr>
          <p:cNvCxnSpPr>
            <a:cxnSpLocks/>
          </p:cNvCxnSpPr>
          <p:nvPr/>
        </p:nvCxnSpPr>
        <p:spPr>
          <a:xfrm flipV="1">
            <a:off x="1013602" y="3335338"/>
            <a:ext cx="1892901" cy="1238735"/>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92" name="テキスト ボックス 91">
            <a:extLst>
              <a:ext uri="{FF2B5EF4-FFF2-40B4-BE49-F238E27FC236}">
                <a16:creationId xmlns:a16="http://schemas.microsoft.com/office/drawing/2014/main" id="{B6D88AF9-D6E1-46B3-A8D2-0646A4911ACD}"/>
              </a:ext>
            </a:extLst>
          </p:cNvPr>
          <p:cNvSpPr txBox="1"/>
          <p:nvPr/>
        </p:nvSpPr>
        <p:spPr>
          <a:xfrm>
            <a:off x="951126" y="4679960"/>
            <a:ext cx="1008926" cy="1323439"/>
          </a:xfrm>
          <a:prstGeom prst="rect">
            <a:avLst/>
          </a:prstGeom>
          <a:noFill/>
        </p:spPr>
        <p:txBody>
          <a:bodyPr wrap="square" rtlCol="0">
            <a:spAutoFit/>
          </a:bodyPr>
          <a:lstStyle/>
          <a:p>
            <a:r>
              <a:rPr kumimoji="1" lang="ja-JP" altLang="en-US" sz="1600" b="1" dirty="0">
                <a:solidFill>
                  <a:srgbClr val="002060"/>
                </a:solidFill>
              </a:rPr>
              <a:t>データベースにアクセスして商品を選ぶ</a:t>
            </a:r>
          </a:p>
        </p:txBody>
      </p:sp>
      <p:cxnSp>
        <p:nvCxnSpPr>
          <p:cNvPr id="100" name="直線コネクタ 99">
            <a:extLst>
              <a:ext uri="{FF2B5EF4-FFF2-40B4-BE49-F238E27FC236}">
                <a16:creationId xmlns:a16="http://schemas.microsoft.com/office/drawing/2014/main" id="{01D8FC95-3421-4A89-BFD9-74659E579907}"/>
              </a:ext>
            </a:extLst>
          </p:cNvPr>
          <p:cNvCxnSpPr>
            <a:cxnSpLocks/>
          </p:cNvCxnSpPr>
          <p:nvPr/>
        </p:nvCxnSpPr>
        <p:spPr>
          <a:xfrm flipV="1">
            <a:off x="3812653" y="2723077"/>
            <a:ext cx="0" cy="25243"/>
          </a:xfrm>
          <a:prstGeom prst="line">
            <a:avLst/>
          </a:prstGeom>
        </p:spPr>
        <p:style>
          <a:lnRef idx="1">
            <a:schemeClr val="accent2"/>
          </a:lnRef>
          <a:fillRef idx="0">
            <a:schemeClr val="accent2"/>
          </a:fillRef>
          <a:effectRef idx="0">
            <a:schemeClr val="accent2"/>
          </a:effectRef>
          <a:fontRef idx="minor">
            <a:schemeClr val="tx1"/>
          </a:fontRef>
        </p:style>
      </p:cxnSp>
      <p:sp>
        <p:nvSpPr>
          <p:cNvPr id="103" name="テキスト ボックス 102">
            <a:extLst>
              <a:ext uri="{FF2B5EF4-FFF2-40B4-BE49-F238E27FC236}">
                <a16:creationId xmlns:a16="http://schemas.microsoft.com/office/drawing/2014/main" id="{239E2A11-4982-4D82-9F6B-77B9B721BAB6}"/>
              </a:ext>
            </a:extLst>
          </p:cNvPr>
          <p:cNvSpPr txBox="1"/>
          <p:nvPr/>
        </p:nvSpPr>
        <p:spPr>
          <a:xfrm>
            <a:off x="5900525" y="3412395"/>
            <a:ext cx="1679212" cy="584775"/>
          </a:xfrm>
          <a:prstGeom prst="rect">
            <a:avLst/>
          </a:prstGeom>
          <a:noFill/>
        </p:spPr>
        <p:txBody>
          <a:bodyPr wrap="square" rtlCol="0">
            <a:spAutoFit/>
          </a:bodyPr>
          <a:lstStyle/>
          <a:p>
            <a:r>
              <a:rPr kumimoji="1" lang="ja-JP" altLang="en-US" sz="1600" b="1" dirty="0">
                <a:solidFill>
                  <a:srgbClr val="002060"/>
                </a:solidFill>
              </a:rPr>
              <a:t>撮った写真を表示</a:t>
            </a:r>
          </a:p>
        </p:txBody>
      </p:sp>
      <p:sp>
        <p:nvSpPr>
          <p:cNvPr id="104" name="テキスト ボックス 103">
            <a:extLst>
              <a:ext uri="{FF2B5EF4-FFF2-40B4-BE49-F238E27FC236}">
                <a16:creationId xmlns:a16="http://schemas.microsoft.com/office/drawing/2014/main" id="{78B77C5F-E12D-414A-80A4-C54B82A87F18}"/>
              </a:ext>
            </a:extLst>
          </p:cNvPr>
          <p:cNvSpPr txBox="1"/>
          <p:nvPr/>
        </p:nvSpPr>
        <p:spPr>
          <a:xfrm>
            <a:off x="7895605" y="3464630"/>
            <a:ext cx="1600516" cy="584775"/>
          </a:xfrm>
          <a:prstGeom prst="rect">
            <a:avLst/>
          </a:prstGeom>
          <a:noFill/>
        </p:spPr>
        <p:txBody>
          <a:bodyPr wrap="square" rtlCol="0">
            <a:spAutoFit/>
          </a:bodyPr>
          <a:lstStyle/>
          <a:p>
            <a:r>
              <a:rPr kumimoji="1" lang="ja-JP" altLang="en-US" sz="1600" b="1" dirty="0">
                <a:solidFill>
                  <a:srgbClr val="C00000"/>
                </a:solidFill>
              </a:rPr>
              <a:t>組み合わせの商品を検査</a:t>
            </a:r>
          </a:p>
        </p:txBody>
      </p:sp>
      <p:sp>
        <p:nvSpPr>
          <p:cNvPr id="105" name="テキスト ボックス 104">
            <a:extLst>
              <a:ext uri="{FF2B5EF4-FFF2-40B4-BE49-F238E27FC236}">
                <a16:creationId xmlns:a16="http://schemas.microsoft.com/office/drawing/2014/main" id="{4A546105-F0A5-4ECA-BDF4-CB0193205A91}"/>
              </a:ext>
            </a:extLst>
          </p:cNvPr>
          <p:cNvSpPr txBox="1"/>
          <p:nvPr/>
        </p:nvSpPr>
        <p:spPr>
          <a:xfrm>
            <a:off x="2989816" y="2235101"/>
            <a:ext cx="913459" cy="369332"/>
          </a:xfrm>
          <a:prstGeom prst="rect">
            <a:avLst/>
          </a:prstGeom>
          <a:noFill/>
        </p:spPr>
        <p:txBody>
          <a:bodyPr wrap="square" rtlCol="0">
            <a:spAutoFit/>
          </a:bodyPr>
          <a:lstStyle/>
          <a:p>
            <a:r>
              <a:rPr kumimoji="1" lang="en-US" altLang="ja-JP" dirty="0"/>
              <a:t>SQLite</a:t>
            </a:r>
            <a:endParaRPr kumimoji="1" lang="ja-JP" altLang="en-US" dirty="0"/>
          </a:p>
        </p:txBody>
      </p:sp>
      <p:cxnSp>
        <p:nvCxnSpPr>
          <p:cNvPr id="48" name="直線矢印コネクタ 47">
            <a:extLst>
              <a:ext uri="{FF2B5EF4-FFF2-40B4-BE49-F238E27FC236}">
                <a16:creationId xmlns:a16="http://schemas.microsoft.com/office/drawing/2014/main" id="{C212E6B5-BF2D-4C09-9B16-FECA15B17D81}"/>
              </a:ext>
            </a:extLst>
          </p:cNvPr>
          <p:cNvCxnSpPr/>
          <p:nvPr/>
        </p:nvCxnSpPr>
        <p:spPr>
          <a:xfrm flipV="1">
            <a:off x="3805871" y="2355942"/>
            <a:ext cx="502389" cy="659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a:extLst>
              <a:ext uri="{FF2B5EF4-FFF2-40B4-BE49-F238E27FC236}">
                <a16:creationId xmlns:a16="http://schemas.microsoft.com/office/drawing/2014/main" id="{A3B75426-CB53-4EEA-8BFC-F0CBDD91A734}"/>
              </a:ext>
            </a:extLst>
          </p:cNvPr>
          <p:cNvCxnSpPr/>
          <p:nvPr/>
        </p:nvCxnSpPr>
        <p:spPr>
          <a:xfrm>
            <a:off x="3812653" y="2976715"/>
            <a:ext cx="413538" cy="687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コネクタ: カギ線 53">
            <a:extLst>
              <a:ext uri="{FF2B5EF4-FFF2-40B4-BE49-F238E27FC236}">
                <a16:creationId xmlns:a16="http://schemas.microsoft.com/office/drawing/2014/main" id="{55E3029D-B03B-478A-8BF6-DDC517A1DDC4}"/>
              </a:ext>
            </a:extLst>
          </p:cNvPr>
          <p:cNvCxnSpPr>
            <a:endCxn id="77" idx="1"/>
          </p:cNvCxnSpPr>
          <p:nvPr/>
        </p:nvCxnSpPr>
        <p:spPr>
          <a:xfrm rot="16200000" flipH="1">
            <a:off x="3251661" y="3519791"/>
            <a:ext cx="1137707" cy="975492"/>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コネクタ: カギ線 61">
            <a:extLst>
              <a:ext uri="{FF2B5EF4-FFF2-40B4-BE49-F238E27FC236}">
                <a16:creationId xmlns:a16="http://schemas.microsoft.com/office/drawing/2014/main" id="{4723C7A1-5779-4B67-8AC9-E55862B6BCCC}"/>
              </a:ext>
            </a:extLst>
          </p:cNvPr>
          <p:cNvCxnSpPr>
            <a:stCxn id="14" idx="2"/>
            <a:endCxn id="64" idx="2"/>
          </p:cNvCxnSpPr>
          <p:nvPr/>
        </p:nvCxnSpPr>
        <p:spPr>
          <a:xfrm rot="16200000" flipH="1">
            <a:off x="5888934" y="-574571"/>
            <a:ext cx="23182" cy="6887322"/>
          </a:xfrm>
          <a:prstGeom prst="bentConnector3">
            <a:avLst>
              <a:gd name="adj1" fmla="val 52970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B87161FB-3F68-41E7-85C8-B548C8682BAB}"/>
              </a:ext>
            </a:extLst>
          </p:cNvPr>
          <p:cNvCxnSpPr>
            <a:stCxn id="64" idx="1"/>
          </p:cNvCxnSpPr>
          <p:nvPr/>
        </p:nvCxnSpPr>
        <p:spPr>
          <a:xfrm rot="10800000" flipV="1">
            <a:off x="4901232" y="2482484"/>
            <a:ext cx="4044756" cy="47524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コネクタ: カギ線 67">
            <a:extLst>
              <a:ext uri="{FF2B5EF4-FFF2-40B4-BE49-F238E27FC236}">
                <a16:creationId xmlns:a16="http://schemas.microsoft.com/office/drawing/2014/main" id="{22C33ACA-3501-4535-9602-339F5B569037}"/>
              </a:ext>
            </a:extLst>
          </p:cNvPr>
          <p:cNvCxnSpPr>
            <a:cxnSpLocks/>
          </p:cNvCxnSpPr>
          <p:nvPr/>
        </p:nvCxnSpPr>
        <p:spPr>
          <a:xfrm rot="16200000" flipV="1">
            <a:off x="4884439" y="3031784"/>
            <a:ext cx="1066595" cy="1033005"/>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90" name="正方形/長方形 89">
            <a:extLst>
              <a:ext uri="{FF2B5EF4-FFF2-40B4-BE49-F238E27FC236}">
                <a16:creationId xmlns:a16="http://schemas.microsoft.com/office/drawing/2014/main" id="{F9CADF50-EE41-4066-8483-8E72BF74E9F0}"/>
              </a:ext>
            </a:extLst>
          </p:cNvPr>
          <p:cNvSpPr/>
          <p:nvPr/>
        </p:nvSpPr>
        <p:spPr>
          <a:xfrm>
            <a:off x="6286642" y="933621"/>
            <a:ext cx="6418958"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4000" b="1" cap="none" spc="0" dirty="0">
                <a:ln/>
                <a:solidFill>
                  <a:srgbClr val="92D050"/>
                </a:solidFill>
                <a:effectLst/>
              </a:rPr>
              <a:t>インターネット</a:t>
            </a:r>
          </a:p>
        </p:txBody>
      </p:sp>
      <p:sp>
        <p:nvSpPr>
          <p:cNvPr id="73" name="正方形/長方形 72">
            <a:extLst>
              <a:ext uri="{FF2B5EF4-FFF2-40B4-BE49-F238E27FC236}">
                <a16:creationId xmlns:a16="http://schemas.microsoft.com/office/drawing/2014/main" id="{B664EBAE-C79F-468C-B75C-4C3136432DB7}"/>
              </a:ext>
            </a:extLst>
          </p:cNvPr>
          <p:cNvSpPr/>
          <p:nvPr/>
        </p:nvSpPr>
        <p:spPr>
          <a:xfrm>
            <a:off x="2936045" y="96158"/>
            <a:ext cx="5593199" cy="1015663"/>
          </a:xfrm>
          <a:prstGeom prst="rect">
            <a:avLst/>
          </a:prstGeom>
          <a:noFill/>
        </p:spPr>
        <p:txBody>
          <a:bodyPr wrap="none" lIns="91440" tIns="45720" rIns="91440" bIns="45720">
            <a:spAutoFit/>
          </a:bodyPr>
          <a:lstStyle/>
          <a:p>
            <a:pPr algn="ctr"/>
            <a:r>
              <a:rPr lang="ja-JP" altLang="en-US" sz="6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システム構成図</a:t>
            </a:r>
          </a:p>
        </p:txBody>
      </p:sp>
      <p:sp>
        <p:nvSpPr>
          <p:cNvPr id="74" name="四角形: 角を丸くする 73">
            <a:extLst>
              <a:ext uri="{FF2B5EF4-FFF2-40B4-BE49-F238E27FC236}">
                <a16:creationId xmlns:a16="http://schemas.microsoft.com/office/drawing/2014/main" id="{1FEAAB25-ED33-4397-9DF0-AC7EE77F9C17}"/>
              </a:ext>
            </a:extLst>
          </p:cNvPr>
          <p:cNvSpPr/>
          <p:nvPr/>
        </p:nvSpPr>
        <p:spPr>
          <a:xfrm>
            <a:off x="8468544" y="1938909"/>
            <a:ext cx="1751283" cy="1093499"/>
          </a:xfrm>
          <a:prstGeom prst="roundRect">
            <a:avLst/>
          </a:prstGeom>
          <a:solidFill>
            <a:schemeClr val="accent4">
              <a:alpha val="3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78" name="四角形: 角を丸くする 77">
            <a:extLst>
              <a:ext uri="{FF2B5EF4-FFF2-40B4-BE49-F238E27FC236}">
                <a16:creationId xmlns:a16="http://schemas.microsoft.com/office/drawing/2014/main" id="{1D9A8394-A783-4856-86E1-CB49C50AD64A}"/>
              </a:ext>
            </a:extLst>
          </p:cNvPr>
          <p:cNvSpPr/>
          <p:nvPr/>
        </p:nvSpPr>
        <p:spPr>
          <a:xfrm>
            <a:off x="178720" y="1571608"/>
            <a:ext cx="5118944" cy="4897669"/>
          </a:xfrm>
          <a:prstGeom prst="roundRect">
            <a:avLst/>
          </a:prstGeom>
          <a:solidFill>
            <a:schemeClr val="accent2">
              <a:alpha val="1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99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fade">
                                      <p:cBhvr>
                                        <p:cTn id="30" dur="500"/>
                                        <p:tgtEl>
                                          <p:spTgt spid="10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par>
                                <p:cTn id="34" presetID="10" presetClass="entr" presetSubtype="0" fill="hold" nodeType="with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500"/>
                                        <p:tgtEl>
                                          <p:spTgt spid="6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0" presetClass="entr" presetSubtype="0"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par>
                                <p:cTn id="67" presetID="10"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86" grpId="0"/>
      <p:bldP spid="89" grpId="0"/>
      <p:bldP spid="92" grpId="0"/>
      <p:bldP spid="103" grpId="0"/>
      <p:bldP spid="10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872_TF56410444" id="{94E94823-49EF-4728-B22D-7DBEC2ACFD2D}" vid="{D56E6BF0-AEA6-4A95-9EAA-C671A6CABB1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themeOverride>
</file>

<file path=docProps/app.xml><?xml version="1.0" encoding="utf-8"?>
<Properties xmlns="http://schemas.openxmlformats.org/officeDocument/2006/extended-properties" xmlns:vt="http://schemas.openxmlformats.org/officeDocument/2006/docPropsVTypes">
  <Template/>
  <TotalTime>567</TotalTime>
  <Words>335</Words>
  <Application>Microsoft Office PowerPoint</Application>
  <PresentationFormat>ワイド画面</PresentationFormat>
  <Paragraphs>95</Paragraphs>
  <Slides>12</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12</vt:i4>
      </vt:variant>
    </vt:vector>
  </HeadingPairs>
  <TitlesOfParts>
    <vt:vector size="23" baseType="lpstr">
      <vt:lpstr>Meiryo UI</vt:lpstr>
      <vt:lpstr>Aharoni</vt:lpstr>
      <vt:lpstr>Avenir Next LT Pro</vt:lpstr>
      <vt:lpstr>Avenir Next LT Pro Light</vt:lpstr>
      <vt:lpstr>BankGothic Md BT</vt:lpstr>
      <vt:lpstr>Calibri</vt:lpstr>
      <vt:lpstr>Century</vt:lpstr>
      <vt:lpstr>Garamond</vt:lpstr>
      <vt:lpstr>Rockwell Extra Bold</vt:lpstr>
      <vt:lpstr>Swis721 BlkEx BT</vt:lpstr>
      <vt:lpstr>SavonVTI</vt:lpstr>
      <vt:lpstr>  (スティーエ　ソリュージョネ)    Stile-Soluzione </vt:lpstr>
      <vt:lpstr>Creator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(スティーエ　ソリュージョネ)    Stile-Soluzione </dc:title>
  <dc:creator>Thuan Phan Minh</dc:creator>
  <cp:lastModifiedBy>Thuan Phan Minh</cp:lastModifiedBy>
  <cp:revision>70</cp:revision>
  <dcterms:created xsi:type="dcterms:W3CDTF">2020-10-23T04:39:14Z</dcterms:created>
  <dcterms:modified xsi:type="dcterms:W3CDTF">2020-10-30T02:17:58Z</dcterms:modified>
</cp:coreProperties>
</file>